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4.xml" ContentType="application/vnd.openxmlformats-officedocument.drawingml.chartshape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0" r:id="rId4"/>
  </p:sldMasterIdLst>
  <p:notesMasterIdLst>
    <p:notesMasterId r:id="rId20"/>
  </p:notesMasterIdLst>
  <p:sldIdLst>
    <p:sldId id="256" r:id="rId5"/>
    <p:sldId id="257" r:id="rId6"/>
    <p:sldId id="283" r:id="rId7"/>
    <p:sldId id="282" r:id="rId8"/>
    <p:sldId id="262" r:id="rId9"/>
    <p:sldId id="286" r:id="rId10"/>
    <p:sldId id="271" r:id="rId11"/>
    <p:sldId id="272" r:id="rId12"/>
    <p:sldId id="297" r:id="rId13"/>
    <p:sldId id="298" r:id="rId14"/>
    <p:sldId id="288" r:id="rId15"/>
    <p:sldId id="284" r:id="rId16"/>
    <p:sldId id="295" r:id="rId17"/>
    <p:sldId id="290" r:id="rId18"/>
    <p:sldId id="29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denobu Tokuda" initials="HT" lastIdx="2" clrIdx="0">
    <p:extLst>
      <p:ext uri="{19B8F6BF-5375-455C-9EA6-DF929625EA0E}">
        <p15:presenceInfo xmlns:p15="http://schemas.microsoft.com/office/powerpoint/2012/main" userId="Hidenobu Tokuda" providerId="None"/>
      </p:ext>
    </p:extLst>
  </p:cmAuthor>
  <p:cmAuthor id="2" name="Machel Pantin" initials="MP" lastIdx="1" clrIdx="1">
    <p:extLst>
      <p:ext uri="{19B8F6BF-5375-455C-9EA6-DF929625EA0E}">
        <p15:presenceInfo xmlns:p15="http://schemas.microsoft.com/office/powerpoint/2012/main" userId="Machel Pantin" providerId="None"/>
      </p:ext>
    </p:extLst>
  </p:cmAuthor>
  <p:cmAuthor id="3" name="Machel Pantin" initials="MP [2]" lastIdx="6" clrIdx="2">
    <p:extLst>
      <p:ext uri="{19B8F6BF-5375-455C-9EA6-DF929625EA0E}">
        <p15:presenceInfo xmlns:p15="http://schemas.microsoft.com/office/powerpoint/2012/main" userId="S::machel.pantin@un.org::edba0c02-d376-4800-a3ef-9e5e034cb119" providerId="AD"/>
      </p:ext>
    </p:extLst>
  </p:cmAuthor>
  <p:cmAuthor id="4" name="Nyasha Skerrette" initials="NS" lastIdx="1" clrIdx="3">
    <p:extLst>
      <p:ext uri="{19B8F6BF-5375-455C-9EA6-DF929625EA0E}">
        <p15:presenceInfo xmlns:p15="http://schemas.microsoft.com/office/powerpoint/2012/main" userId="S::nyasha.skerrette@un.org::90a04683-13d2-4c3e-aff0-744b39319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A4D8"/>
    <a:srgbClr val="7FB0DD"/>
    <a:srgbClr val="18A09D"/>
    <a:srgbClr val="15C7DF"/>
    <a:srgbClr val="3AADBC"/>
    <a:srgbClr val="63C2CF"/>
    <a:srgbClr val="1BB4C9"/>
    <a:srgbClr val="A80404"/>
    <a:srgbClr val="98C0E4"/>
    <a:srgbClr val="44A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79EEB-6CE1-480D-B4C9-0D8BB775B280}" v="2788" dt="2021-06-17T13:08:29.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snapToGrid="0">
      <p:cViewPr varScale="1">
        <p:scale>
          <a:sx n="103" d="100"/>
          <a:sy n="103" d="100"/>
        </p:scale>
        <p:origin x="10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asha Skerrette" userId="S::nyasha.skerrette@un.org::90a04683-13d2-4c3e-aff0-744b39319242" providerId="AD" clId="Web-{13D58037-E85B-9F46-F4D3-E5A667A4B9DD}"/>
    <pc:docChg chg="delSld">
      <pc:chgData name="Nyasha Skerrette" userId="S::nyasha.skerrette@un.org::90a04683-13d2-4c3e-aff0-744b39319242" providerId="AD" clId="Web-{13D58037-E85B-9F46-F4D3-E5A667A4B9DD}" dt="2021-06-11T13:44:46.214" v="9"/>
      <pc:docMkLst>
        <pc:docMk/>
      </pc:docMkLst>
      <pc:sldChg chg="del">
        <pc:chgData name="Nyasha Skerrette" userId="S::nyasha.skerrette@un.org::90a04683-13d2-4c3e-aff0-744b39319242" providerId="AD" clId="Web-{13D58037-E85B-9F46-F4D3-E5A667A4B9DD}" dt="2021-06-11T13:44:46.167" v="2"/>
        <pc:sldMkLst>
          <pc:docMk/>
          <pc:sldMk cId="2248628737" sldId="265"/>
        </pc:sldMkLst>
      </pc:sldChg>
      <pc:sldChg chg="del">
        <pc:chgData name="Nyasha Skerrette" userId="S::nyasha.skerrette@un.org::90a04683-13d2-4c3e-aff0-744b39319242" providerId="AD" clId="Web-{13D58037-E85B-9F46-F4D3-E5A667A4B9DD}" dt="2021-06-11T13:44:46.167" v="3"/>
        <pc:sldMkLst>
          <pc:docMk/>
          <pc:sldMk cId="3563540478" sldId="266"/>
        </pc:sldMkLst>
      </pc:sldChg>
      <pc:sldChg chg="del">
        <pc:chgData name="Nyasha Skerrette" userId="S::nyasha.skerrette@un.org::90a04683-13d2-4c3e-aff0-744b39319242" providerId="AD" clId="Web-{13D58037-E85B-9F46-F4D3-E5A667A4B9DD}" dt="2021-06-11T13:44:46.167" v="1"/>
        <pc:sldMkLst>
          <pc:docMk/>
          <pc:sldMk cId="1998813020" sldId="267"/>
        </pc:sldMkLst>
      </pc:sldChg>
      <pc:sldChg chg="del">
        <pc:chgData name="Nyasha Skerrette" userId="S::nyasha.skerrette@un.org::90a04683-13d2-4c3e-aff0-744b39319242" providerId="AD" clId="Web-{13D58037-E85B-9F46-F4D3-E5A667A4B9DD}" dt="2021-06-11T13:44:46.151" v="0"/>
        <pc:sldMkLst>
          <pc:docMk/>
          <pc:sldMk cId="443045852" sldId="268"/>
        </pc:sldMkLst>
      </pc:sldChg>
      <pc:sldChg chg="del">
        <pc:chgData name="Nyasha Skerrette" userId="S::nyasha.skerrette@un.org::90a04683-13d2-4c3e-aff0-744b39319242" providerId="AD" clId="Web-{13D58037-E85B-9F46-F4D3-E5A667A4B9DD}" dt="2021-06-11T13:44:46.182" v="4"/>
        <pc:sldMkLst>
          <pc:docMk/>
          <pc:sldMk cId="1180687294" sldId="269"/>
        </pc:sldMkLst>
      </pc:sldChg>
      <pc:sldChg chg="del">
        <pc:chgData name="Nyasha Skerrette" userId="S::nyasha.skerrette@un.org::90a04683-13d2-4c3e-aff0-744b39319242" providerId="AD" clId="Web-{13D58037-E85B-9F46-F4D3-E5A667A4B9DD}" dt="2021-06-11T13:44:46.214" v="9"/>
        <pc:sldMkLst>
          <pc:docMk/>
          <pc:sldMk cId="1020112773" sldId="270"/>
        </pc:sldMkLst>
      </pc:sldChg>
      <pc:sldChg chg="del">
        <pc:chgData name="Nyasha Skerrette" userId="S::nyasha.skerrette@un.org::90a04683-13d2-4c3e-aff0-744b39319242" providerId="AD" clId="Web-{13D58037-E85B-9F46-F4D3-E5A667A4B9DD}" dt="2021-06-11T13:44:46.198" v="6"/>
        <pc:sldMkLst>
          <pc:docMk/>
          <pc:sldMk cId="2060970363" sldId="274"/>
        </pc:sldMkLst>
      </pc:sldChg>
      <pc:sldChg chg="del">
        <pc:chgData name="Nyasha Skerrette" userId="S::nyasha.skerrette@un.org::90a04683-13d2-4c3e-aff0-744b39319242" providerId="AD" clId="Web-{13D58037-E85B-9F46-F4D3-E5A667A4B9DD}" dt="2021-06-11T13:44:46.214" v="8"/>
        <pc:sldMkLst>
          <pc:docMk/>
          <pc:sldMk cId="3696443426" sldId="275"/>
        </pc:sldMkLst>
      </pc:sldChg>
      <pc:sldChg chg="del">
        <pc:chgData name="Nyasha Skerrette" userId="S::nyasha.skerrette@un.org::90a04683-13d2-4c3e-aff0-744b39319242" providerId="AD" clId="Web-{13D58037-E85B-9F46-F4D3-E5A667A4B9DD}" dt="2021-06-11T13:44:46.214" v="7"/>
        <pc:sldMkLst>
          <pc:docMk/>
          <pc:sldMk cId="666599580" sldId="279"/>
        </pc:sldMkLst>
      </pc:sldChg>
      <pc:sldChg chg="del">
        <pc:chgData name="Nyasha Skerrette" userId="S::nyasha.skerrette@un.org::90a04683-13d2-4c3e-aff0-744b39319242" providerId="AD" clId="Web-{13D58037-E85B-9F46-F4D3-E5A667A4B9DD}" dt="2021-06-11T13:44:46.182" v="5"/>
        <pc:sldMkLst>
          <pc:docMk/>
          <pc:sldMk cId="1201877053" sldId="280"/>
        </pc:sldMkLst>
      </pc:sldChg>
    </pc:docChg>
  </pc:docChgLst>
  <pc:docChgLst>
    <pc:chgData name="Machel Pantin" userId="edba0c02-d376-4800-a3ef-9e5e034cb119" providerId="ADAL" clId="{9E33425F-3DA5-4C12-9BA2-5A2FFBF65639}"/>
    <pc:docChg chg="custSel addSld delSld modSld">
      <pc:chgData name="Machel Pantin" userId="edba0c02-d376-4800-a3ef-9e5e034cb119" providerId="ADAL" clId="{9E33425F-3DA5-4C12-9BA2-5A2FFBF65639}" dt="2021-06-11T18:17:41.393" v="75" actId="1036"/>
      <pc:docMkLst>
        <pc:docMk/>
      </pc:docMkLst>
      <pc:sldChg chg="modSp">
        <pc:chgData name="Machel Pantin" userId="edba0c02-d376-4800-a3ef-9e5e034cb119" providerId="ADAL" clId="{9E33425F-3DA5-4C12-9BA2-5A2FFBF65639}" dt="2021-06-11T14:24:00.274" v="6"/>
        <pc:sldMkLst>
          <pc:docMk/>
          <pc:sldMk cId="2907608126" sldId="261"/>
        </pc:sldMkLst>
        <pc:graphicFrameChg chg="mod">
          <ac:chgData name="Machel Pantin" userId="edba0c02-d376-4800-a3ef-9e5e034cb119" providerId="ADAL" clId="{9E33425F-3DA5-4C12-9BA2-5A2FFBF65639}" dt="2021-06-11T14:24:00.274" v="6"/>
          <ac:graphicFrameMkLst>
            <pc:docMk/>
            <pc:sldMk cId="2907608126" sldId="261"/>
            <ac:graphicFrameMk id="10" creationId="{5284AF16-6A39-4589-B575-9084AAD3B38F}"/>
          </ac:graphicFrameMkLst>
        </pc:graphicFrameChg>
      </pc:sldChg>
      <pc:sldChg chg="modSp">
        <pc:chgData name="Machel Pantin" userId="edba0c02-d376-4800-a3ef-9e5e034cb119" providerId="ADAL" clId="{9E33425F-3DA5-4C12-9BA2-5A2FFBF65639}" dt="2021-06-11T17:58:24.256" v="48" actId="1582"/>
        <pc:sldMkLst>
          <pc:docMk/>
          <pc:sldMk cId="2591846355" sldId="263"/>
        </pc:sldMkLst>
        <pc:graphicFrameChg chg="mod">
          <ac:chgData name="Machel Pantin" userId="edba0c02-d376-4800-a3ef-9e5e034cb119" providerId="ADAL" clId="{9E33425F-3DA5-4C12-9BA2-5A2FFBF65639}" dt="2021-06-11T17:58:24.256" v="48" actId="1582"/>
          <ac:graphicFrameMkLst>
            <pc:docMk/>
            <pc:sldMk cId="2591846355" sldId="263"/>
            <ac:graphicFrameMk id="11" creationId="{BD21740D-711B-40CA-B9F2-F0CE07D3A1E2}"/>
          </ac:graphicFrameMkLst>
        </pc:graphicFrameChg>
        <pc:graphicFrameChg chg="mod">
          <ac:chgData name="Machel Pantin" userId="edba0c02-d376-4800-a3ef-9e5e034cb119" providerId="ADAL" clId="{9E33425F-3DA5-4C12-9BA2-5A2FFBF65639}" dt="2021-06-11T17:58:17.462" v="47" actId="1582"/>
          <ac:graphicFrameMkLst>
            <pc:docMk/>
            <pc:sldMk cId="2591846355" sldId="263"/>
            <ac:graphicFrameMk id="14" creationId="{D5558FCC-B6D9-422E-BF28-29E745AC58A9}"/>
          </ac:graphicFrameMkLst>
        </pc:graphicFrameChg>
      </pc:sldChg>
      <pc:sldChg chg="modSp addCm modCm">
        <pc:chgData name="Machel Pantin" userId="edba0c02-d376-4800-a3ef-9e5e034cb119" providerId="ADAL" clId="{9E33425F-3DA5-4C12-9BA2-5A2FFBF65639}" dt="2021-06-11T16:41:03.425" v="42" actId="207"/>
        <pc:sldMkLst>
          <pc:docMk/>
          <pc:sldMk cId="1240334788" sldId="264"/>
        </pc:sldMkLst>
        <pc:spChg chg="mod">
          <ac:chgData name="Machel Pantin" userId="edba0c02-d376-4800-a3ef-9e5e034cb119" providerId="ADAL" clId="{9E33425F-3DA5-4C12-9BA2-5A2FFBF65639}" dt="2021-06-11T16:40:56.758" v="41" actId="207"/>
          <ac:spMkLst>
            <pc:docMk/>
            <pc:sldMk cId="1240334788" sldId="264"/>
            <ac:spMk id="6" creationId="{38630ABD-2A21-42F3-AA43-26C1BD4D3191}"/>
          </ac:spMkLst>
        </pc:spChg>
        <pc:spChg chg="mod">
          <ac:chgData name="Machel Pantin" userId="edba0c02-d376-4800-a3ef-9e5e034cb119" providerId="ADAL" clId="{9E33425F-3DA5-4C12-9BA2-5A2FFBF65639}" dt="2021-06-11T16:41:03.425" v="42" actId="207"/>
          <ac:spMkLst>
            <pc:docMk/>
            <pc:sldMk cId="1240334788" sldId="264"/>
            <ac:spMk id="11" creationId="{2219BB05-A6E6-48F1-9EA1-35A6AA0E6B64}"/>
          </ac:spMkLst>
        </pc:spChg>
      </pc:sldChg>
      <pc:sldChg chg="modSp">
        <pc:chgData name="Machel Pantin" userId="edba0c02-d376-4800-a3ef-9e5e034cb119" providerId="ADAL" clId="{9E33425F-3DA5-4C12-9BA2-5A2FFBF65639}" dt="2021-06-11T17:58:59.125" v="51" actId="207"/>
        <pc:sldMkLst>
          <pc:docMk/>
          <pc:sldMk cId="2060148015" sldId="271"/>
        </pc:sldMkLst>
        <pc:graphicFrameChg chg="mod">
          <ac:chgData name="Machel Pantin" userId="edba0c02-d376-4800-a3ef-9e5e034cb119" providerId="ADAL" clId="{9E33425F-3DA5-4C12-9BA2-5A2FFBF65639}" dt="2021-06-11T17:58:59.125" v="51" actId="207"/>
          <ac:graphicFrameMkLst>
            <pc:docMk/>
            <pc:sldMk cId="2060148015" sldId="271"/>
            <ac:graphicFrameMk id="4" creationId="{2C11AF11-4896-442F-BA0C-D1A3C12AB616}"/>
          </ac:graphicFrameMkLst>
        </pc:graphicFrameChg>
      </pc:sldChg>
      <pc:sldChg chg="modSp modCm">
        <pc:chgData name="Machel Pantin" userId="edba0c02-d376-4800-a3ef-9e5e034cb119" providerId="ADAL" clId="{9E33425F-3DA5-4C12-9BA2-5A2FFBF65639}" dt="2021-06-11T17:58:42.215" v="50" actId="1582"/>
        <pc:sldMkLst>
          <pc:docMk/>
          <pc:sldMk cId="2904307185" sldId="283"/>
        </pc:sldMkLst>
        <pc:graphicFrameChg chg="mod">
          <ac:chgData name="Machel Pantin" userId="edba0c02-d376-4800-a3ef-9e5e034cb119" providerId="ADAL" clId="{9E33425F-3DA5-4C12-9BA2-5A2FFBF65639}" dt="2021-06-11T17:58:42.215" v="50" actId="1582"/>
          <ac:graphicFrameMkLst>
            <pc:docMk/>
            <pc:sldMk cId="2904307185" sldId="283"/>
            <ac:graphicFrameMk id="9" creationId="{9F97F176-892E-4F51-B317-11B9DD8A70FB}"/>
          </ac:graphicFrameMkLst>
        </pc:graphicFrameChg>
        <pc:graphicFrameChg chg="mod">
          <ac:chgData name="Machel Pantin" userId="edba0c02-d376-4800-a3ef-9e5e034cb119" providerId="ADAL" clId="{9E33425F-3DA5-4C12-9BA2-5A2FFBF65639}" dt="2021-06-11T17:58:36.274" v="49" actId="1582"/>
          <ac:graphicFrameMkLst>
            <pc:docMk/>
            <pc:sldMk cId="2904307185" sldId="283"/>
            <ac:graphicFrameMk id="11" creationId="{C4847A18-A883-4FD2-B1EC-B27F05A0E02F}"/>
          </ac:graphicFrameMkLst>
        </pc:graphicFrameChg>
      </pc:sldChg>
      <pc:sldChg chg="delSp modSp mod addCm delCm modCm">
        <pc:chgData name="Machel Pantin" userId="edba0c02-d376-4800-a3ef-9e5e034cb119" providerId="ADAL" clId="{9E33425F-3DA5-4C12-9BA2-5A2FFBF65639}" dt="2021-06-11T18:17:41.393" v="75" actId="1036"/>
        <pc:sldMkLst>
          <pc:docMk/>
          <pc:sldMk cId="1234422058" sldId="284"/>
        </pc:sldMkLst>
        <pc:spChg chg="mod">
          <ac:chgData name="Machel Pantin" userId="edba0c02-d376-4800-a3ef-9e5e034cb119" providerId="ADAL" clId="{9E33425F-3DA5-4C12-9BA2-5A2FFBF65639}" dt="2021-06-11T18:16:47.020" v="66" actId="255"/>
          <ac:spMkLst>
            <pc:docMk/>
            <pc:sldMk cId="1234422058" sldId="284"/>
            <ac:spMk id="2" creationId="{66CEA518-1B4A-4B78-8F6F-0A543FF73406}"/>
          </ac:spMkLst>
        </pc:spChg>
        <pc:spChg chg="del">
          <ac:chgData name="Machel Pantin" userId="edba0c02-d376-4800-a3ef-9e5e034cb119" providerId="ADAL" clId="{9E33425F-3DA5-4C12-9BA2-5A2FFBF65639}" dt="2021-06-11T18:17:28.326" v="68" actId="478"/>
          <ac:spMkLst>
            <pc:docMk/>
            <pc:sldMk cId="1234422058" sldId="284"/>
            <ac:spMk id="13" creationId="{B6ED5052-5FDE-484B-9B8A-99959CA42316}"/>
          </ac:spMkLst>
        </pc:spChg>
        <pc:spChg chg="del">
          <ac:chgData name="Machel Pantin" userId="edba0c02-d376-4800-a3ef-9e5e034cb119" providerId="ADAL" clId="{9E33425F-3DA5-4C12-9BA2-5A2FFBF65639}" dt="2021-06-11T18:17:25.917" v="67" actId="478"/>
          <ac:spMkLst>
            <pc:docMk/>
            <pc:sldMk cId="1234422058" sldId="284"/>
            <ac:spMk id="15" creationId="{883431B1-7BC4-4FA1-828A-159F77E3EA8F}"/>
          </ac:spMkLst>
        </pc:spChg>
        <pc:graphicFrameChg chg="mod">
          <ac:chgData name="Machel Pantin" userId="edba0c02-d376-4800-a3ef-9e5e034cb119" providerId="ADAL" clId="{9E33425F-3DA5-4C12-9BA2-5A2FFBF65639}" dt="2021-06-11T18:17:41.393" v="75" actId="1036"/>
          <ac:graphicFrameMkLst>
            <pc:docMk/>
            <pc:sldMk cId="1234422058" sldId="284"/>
            <ac:graphicFrameMk id="12" creationId="{A7564BCD-F614-461E-838C-36862D950527}"/>
          </ac:graphicFrameMkLst>
        </pc:graphicFrameChg>
      </pc:sldChg>
      <pc:sldChg chg="delSp modSp add del mod">
        <pc:chgData name="Machel Pantin" userId="edba0c02-d376-4800-a3ef-9e5e034cb119" providerId="ADAL" clId="{9E33425F-3DA5-4C12-9BA2-5A2FFBF65639}" dt="2021-06-11T16:39:45.093" v="33" actId="47"/>
        <pc:sldMkLst>
          <pc:docMk/>
          <pc:sldMk cId="2348669991" sldId="284"/>
        </pc:sldMkLst>
        <pc:spChg chg="del">
          <ac:chgData name="Machel Pantin" userId="edba0c02-d376-4800-a3ef-9e5e034cb119" providerId="ADAL" clId="{9E33425F-3DA5-4C12-9BA2-5A2FFBF65639}" dt="2021-06-11T16:25:50.993" v="10" actId="478"/>
          <ac:spMkLst>
            <pc:docMk/>
            <pc:sldMk cId="2348669991" sldId="284"/>
            <ac:spMk id="3" creationId="{587AFA9D-C837-4D59-9FCF-37D7B055C016}"/>
          </ac:spMkLst>
        </pc:spChg>
        <pc:spChg chg="mod">
          <ac:chgData name="Machel Pantin" userId="edba0c02-d376-4800-a3ef-9e5e034cb119" providerId="ADAL" clId="{9E33425F-3DA5-4C12-9BA2-5A2FFBF65639}" dt="2021-06-11T16:28:30.966" v="30" actId="1076"/>
          <ac:spMkLst>
            <pc:docMk/>
            <pc:sldMk cId="2348669991" sldId="284"/>
            <ac:spMk id="6" creationId="{38630ABD-2A21-42F3-AA43-26C1BD4D3191}"/>
          </ac:spMkLst>
        </pc:spChg>
      </pc:sldChg>
    </pc:docChg>
  </pc:docChgLst>
  <pc:docChgLst>
    <pc:chgData name="Nyasha Skerrette" userId="90a04683-13d2-4c3e-aff0-744b39319242" providerId="ADAL" clId="{5754D2BA-43EB-49CB-AAEC-A196FF615819}"/>
    <pc:docChg chg="custSel modSld">
      <pc:chgData name="Nyasha Skerrette" userId="90a04683-13d2-4c3e-aff0-744b39319242" providerId="ADAL" clId="{5754D2BA-43EB-49CB-AAEC-A196FF615819}" dt="2021-06-17T13:32:55.222" v="19" actId="368"/>
      <pc:docMkLst>
        <pc:docMk/>
      </pc:docMkLst>
      <pc:sldChg chg="modNotes">
        <pc:chgData name="Nyasha Skerrette" userId="90a04683-13d2-4c3e-aff0-744b39319242" providerId="ADAL" clId="{5754D2BA-43EB-49CB-AAEC-A196FF615819}" dt="2021-06-17T13:32:55.168" v="5" actId="368"/>
        <pc:sldMkLst>
          <pc:docMk/>
          <pc:sldMk cId="3778405613" sldId="262"/>
        </pc:sldMkLst>
      </pc:sldChg>
      <pc:sldChg chg="modNotes">
        <pc:chgData name="Nyasha Skerrette" userId="90a04683-13d2-4c3e-aff0-744b39319242" providerId="ADAL" clId="{5754D2BA-43EB-49CB-AAEC-A196FF615819}" dt="2021-06-17T13:32:55.176" v="7" actId="368"/>
        <pc:sldMkLst>
          <pc:docMk/>
          <pc:sldMk cId="2060148015" sldId="271"/>
        </pc:sldMkLst>
      </pc:sldChg>
      <pc:sldChg chg="modNotes">
        <pc:chgData name="Nyasha Skerrette" userId="90a04683-13d2-4c3e-aff0-744b39319242" providerId="ADAL" clId="{5754D2BA-43EB-49CB-AAEC-A196FF615819}" dt="2021-06-17T13:32:55.184" v="9" actId="368"/>
        <pc:sldMkLst>
          <pc:docMk/>
          <pc:sldMk cId="2535009278" sldId="272"/>
        </pc:sldMkLst>
      </pc:sldChg>
      <pc:sldChg chg="modNotes">
        <pc:chgData name="Nyasha Skerrette" userId="90a04683-13d2-4c3e-aff0-744b39319242" providerId="ADAL" clId="{5754D2BA-43EB-49CB-AAEC-A196FF615819}" dt="2021-06-17T13:32:55.160" v="3" actId="368"/>
        <pc:sldMkLst>
          <pc:docMk/>
          <pc:sldMk cId="127899120" sldId="282"/>
        </pc:sldMkLst>
      </pc:sldChg>
      <pc:sldChg chg="modNotes">
        <pc:chgData name="Nyasha Skerrette" userId="90a04683-13d2-4c3e-aff0-744b39319242" providerId="ADAL" clId="{5754D2BA-43EB-49CB-AAEC-A196FF615819}" dt="2021-06-17T13:32:55.152" v="1" actId="368"/>
        <pc:sldMkLst>
          <pc:docMk/>
          <pc:sldMk cId="2904307185" sldId="283"/>
        </pc:sldMkLst>
      </pc:sldChg>
      <pc:sldChg chg="modNotes">
        <pc:chgData name="Nyasha Skerrette" userId="90a04683-13d2-4c3e-aff0-744b39319242" providerId="ADAL" clId="{5754D2BA-43EB-49CB-AAEC-A196FF615819}" dt="2021-06-17T13:32:55.208" v="15" actId="368"/>
        <pc:sldMkLst>
          <pc:docMk/>
          <pc:sldMk cId="1234422058" sldId="284"/>
        </pc:sldMkLst>
      </pc:sldChg>
      <pc:sldChg chg="modNotes">
        <pc:chgData name="Nyasha Skerrette" userId="90a04683-13d2-4c3e-aff0-744b39319242" providerId="ADAL" clId="{5754D2BA-43EB-49CB-AAEC-A196FF615819}" dt="2021-06-17T13:32:55.222" v="19" actId="368"/>
        <pc:sldMkLst>
          <pc:docMk/>
          <pc:sldMk cId="396554941" sldId="290"/>
        </pc:sldMkLst>
      </pc:sldChg>
      <pc:sldChg chg="modNotes">
        <pc:chgData name="Nyasha Skerrette" userId="90a04683-13d2-4c3e-aff0-744b39319242" providerId="ADAL" clId="{5754D2BA-43EB-49CB-AAEC-A196FF615819}" dt="2021-06-17T13:32:55.216" v="17" actId="368"/>
        <pc:sldMkLst>
          <pc:docMk/>
          <pc:sldMk cId="2671836181" sldId="295"/>
        </pc:sldMkLst>
      </pc:sldChg>
      <pc:sldChg chg="modNotes">
        <pc:chgData name="Nyasha Skerrette" userId="90a04683-13d2-4c3e-aff0-744b39319242" providerId="ADAL" clId="{5754D2BA-43EB-49CB-AAEC-A196FF615819}" dt="2021-06-17T13:32:55.192" v="11" actId="368"/>
        <pc:sldMkLst>
          <pc:docMk/>
          <pc:sldMk cId="2440095287" sldId="297"/>
        </pc:sldMkLst>
      </pc:sldChg>
      <pc:sldChg chg="modNotes">
        <pc:chgData name="Nyasha Skerrette" userId="90a04683-13d2-4c3e-aff0-744b39319242" providerId="ADAL" clId="{5754D2BA-43EB-49CB-AAEC-A196FF615819}" dt="2021-06-17T13:32:55.200" v="13" actId="368"/>
        <pc:sldMkLst>
          <pc:docMk/>
          <pc:sldMk cId="2536487002" sldId="298"/>
        </pc:sldMkLst>
      </pc:sldChg>
    </pc:docChg>
  </pc:docChgLst>
  <pc:docChgLst>
    <pc:chgData name="Nyasha Skerrette" userId="S::nyasha.skerrette@un.org::90a04683-13d2-4c3e-aff0-744b39319242" providerId="AD" clId="Web-{3BDC2FD9-2BFE-1B4D-A00A-C1F29ECC9B6A}"/>
    <pc:docChg chg="modSld">
      <pc:chgData name="Nyasha Skerrette" userId="S::nyasha.skerrette@un.org::90a04683-13d2-4c3e-aff0-744b39319242" providerId="AD" clId="Web-{3BDC2FD9-2BFE-1B4D-A00A-C1F29ECC9B6A}" dt="2021-06-11T19:07:37.308" v="0" actId="1076"/>
      <pc:docMkLst>
        <pc:docMk/>
      </pc:docMkLst>
      <pc:sldChg chg="modSp">
        <pc:chgData name="Nyasha Skerrette" userId="S::nyasha.skerrette@un.org::90a04683-13d2-4c3e-aff0-744b39319242" providerId="AD" clId="Web-{3BDC2FD9-2BFE-1B4D-A00A-C1F29ECC9B6A}" dt="2021-06-11T19:07:37.308" v="0" actId="1076"/>
        <pc:sldMkLst>
          <pc:docMk/>
          <pc:sldMk cId="932435007" sldId="289"/>
        </pc:sldMkLst>
        <pc:spChg chg="mod">
          <ac:chgData name="Nyasha Skerrette" userId="S::nyasha.skerrette@un.org::90a04683-13d2-4c3e-aff0-744b39319242" providerId="AD" clId="Web-{3BDC2FD9-2BFE-1B4D-A00A-C1F29ECC9B6A}" dt="2021-06-11T19:07:37.308" v="0" actId="1076"/>
          <ac:spMkLst>
            <pc:docMk/>
            <pc:sldMk cId="932435007" sldId="289"/>
            <ac:spMk id="7" creationId="{1D12AAAA-1241-412C-9BD7-8E65B98E2B55}"/>
          </ac:spMkLst>
        </pc:spChg>
      </pc:sldChg>
    </pc:docChg>
  </pc:docChgLst>
  <pc:docChgLst>
    <pc:chgData name="Machel Pantin" userId="S::machel.pantin@un.org::edba0c02-d376-4800-a3ef-9e5e034cb119" providerId="AD" clId="Web-{64E404E2-F8CD-2EE0-2A21-B9BBB471D28C}"/>
    <pc:docChg chg="modSld">
      <pc:chgData name="Machel Pantin" userId="S::machel.pantin@un.org::edba0c02-d376-4800-a3ef-9e5e034cb119" providerId="AD" clId="Web-{64E404E2-F8CD-2EE0-2A21-B9BBB471D28C}" dt="2021-06-11T13:53:58.572" v="4"/>
      <pc:docMkLst>
        <pc:docMk/>
      </pc:docMkLst>
      <pc:sldChg chg="modSp addCm">
        <pc:chgData name="Machel Pantin" userId="S::machel.pantin@un.org::edba0c02-d376-4800-a3ef-9e5e034cb119" providerId="AD" clId="Web-{64E404E2-F8CD-2EE0-2A21-B9BBB471D28C}" dt="2021-06-11T13:50:08.895" v="2" actId="20577"/>
        <pc:sldMkLst>
          <pc:docMk/>
          <pc:sldMk cId="3778405613" sldId="262"/>
        </pc:sldMkLst>
        <pc:spChg chg="mod">
          <ac:chgData name="Machel Pantin" userId="S::machel.pantin@un.org::edba0c02-d376-4800-a3ef-9e5e034cb119" providerId="AD" clId="Web-{64E404E2-F8CD-2EE0-2A21-B9BBB471D28C}" dt="2021-06-11T13:50:08.895" v="2" actId="20577"/>
          <ac:spMkLst>
            <pc:docMk/>
            <pc:sldMk cId="3778405613" sldId="262"/>
            <ac:spMk id="3" creationId="{05F42FFF-6B0F-4978-8DAA-54400F612F9A}"/>
          </ac:spMkLst>
        </pc:spChg>
      </pc:sldChg>
      <pc:sldChg chg="addCm">
        <pc:chgData name="Machel Pantin" userId="S::machel.pantin@un.org::edba0c02-d376-4800-a3ef-9e5e034cb119" providerId="AD" clId="Web-{64E404E2-F8CD-2EE0-2A21-B9BBB471D28C}" dt="2021-06-11T13:51:04.865" v="3"/>
        <pc:sldMkLst>
          <pc:docMk/>
          <pc:sldMk cId="2591846355" sldId="263"/>
        </pc:sldMkLst>
      </pc:sldChg>
      <pc:sldChg chg="addCm">
        <pc:chgData name="Machel Pantin" userId="S::machel.pantin@un.org::edba0c02-d376-4800-a3ef-9e5e034cb119" providerId="AD" clId="Web-{64E404E2-F8CD-2EE0-2A21-B9BBB471D28C}" dt="2021-06-11T13:53:58.572" v="4"/>
        <pc:sldMkLst>
          <pc:docMk/>
          <pc:sldMk cId="2904307185" sldId="283"/>
        </pc:sldMkLst>
      </pc:sldChg>
    </pc:docChg>
  </pc:docChgLst>
  <pc:docChgLst>
    <pc:chgData name="Nyasha Skerrette" userId="90a04683-13d2-4c3e-aff0-744b39319242" providerId="ADAL" clId="{02779EEB-6CE1-480D-B4C9-0D8BB775B280}"/>
    <pc:docChg chg="undo redo custSel addSld delSld modSld sldOrd">
      <pc:chgData name="Nyasha Skerrette" userId="90a04683-13d2-4c3e-aff0-744b39319242" providerId="ADAL" clId="{02779EEB-6CE1-480D-B4C9-0D8BB775B280}" dt="2021-06-17T13:17:37.731" v="13171" actId="20577"/>
      <pc:docMkLst>
        <pc:docMk/>
      </pc:docMkLst>
      <pc:sldChg chg="modSp">
        <pc:chgData name="Nyasha Skerrette" userId="90a04683-13d2-4c3e-aff0-744b39319242" providerId="ADAL" clId="{02779EEB-6CE1-480D-B4C9-0D8BB775B280}" dt="2021-06-16T07:37:08.008" v="12026" actId="20577"/>
        <pc:sldMkLst>
          <pc:docMk/>
          <pc:sldMk cId="2405865186" sldId="257"/>
        </pc:sldMkLst>
        <pc:graphicFrameChg chg="mod">
          <ac:chgData name="Nyasha Skerrette" userId="90a04683-13d2-4c3e-aff0-744b39319242" providerId="ADAL" clId="{02779EEB-6CE1-480D-B4C9-0D8BB775B280}" dt="2021-06-16T07:37:08.008" v="12026" actId="20577"/>
          <ac:graphicFrameMkLst>
            <pc:docMk/>
            <pc:sldMk cId="2405865186" sldId="257"/>
            <ac:graphicFrameMk id="11" creationId="{5671BAA2-75EC-4187-AC86-F59124F19CBA}"/>
          </ac:graphicFrameMkLst>
        </pc:graphicFrameChg>
      </pc:sldChg>
      <pc:sldChg chg="delSp mod">
        <pc:chgData name="Nyasha Skerrette" userId="90a04683-13d2-4c3e-aff0-744b39319242" providerId="ADAL" clId="{02779EEB-6CE1-480D-B4C9-0D8BB775B280}" dt="2021-06-11T13:37:06.713" v="0" actId="478"/>
        <pc:sldMkLst>
          <pc:docMk/>
          <pc:sldMk cId="2907608126" sldId="261"/>
        </pc:sldMkLst>
        <pc:picChg chg="del">
          <ac:chgData name="Nyasha Skerrette" userId="90a04683-13d2-4c3e-aff0-744b39319242" providerId="ADAL" clId="{02779EEB-6CE1-480D-B4C9-0D8BB775B280}" dt="2021-06-11T13:37:06.713" v="0" actId="478"/>
          <ac:picMkLst>
            <pc:docMk/>
            <pc:sldMk cId="2907608126" sldId="261"/>
            <ac:picMk id="9" creationId="{238A959D-0635-4C07-B092-CE58B787E8D1}"/>
          </ac:picMkLst>
        </pc:picChg>
      </pc:sldChg>
      <pc:sldChg chg="modSp mod delCm modNotesTx">
        <pc:chgData name="Nyasha Skerrette" userId="90a04683-13d2-4c3e-aff0-744b39319242" providerId="ADAL" clId="{02779EEB-6CE1-480D-B4C9-0D8BB775B280}" dt="2021-06-16T10:30:38.339" v="12935" actId="6549"/>
        <pc:sldMkLst>
          <pc:docMk/>
          <pc:sldMk cId="3778405613" sldId="262"/>
        </pc:sldMkLst>
        <pc:spChg chg="mod">
          <ac:chgData name="Nyasha Skerrette" userId="90a04683-13d2-4c3e-aff0-744b39319242" providerId="ADAL" clId="{02779EEB-6CE1-480D-B4C9-0D8BB775B280}" dt="2021-06-15T16:47:22.812" v="9556" actId="20577"/>
          <ac:spMkLst>
            <pc:docMk/>
            <pc:sldMk cId="3778405613" sldId="262"/>
            <ac:spMk id="6" creationId="{0AB0E518-7419-4DFD-8EC5-785B6127688E}"/>
          </ac:spMkLst>
        </pc:spChg>
      </pc:sldChg>
      <pc:sldChg chg="modSp del mod delCm modNotesTx">
        <pc:chgData name="Nyasha Skerrette" userId="90a04683-13d2-4c3e-aff0-744b39319242" providerId="ADAL" clId="{02779EEB-6CE1-480D-B4C9-0D8BB775B280}" dt="2021-06-16T07:12:38.445" v="11905" actId="47"/>
        <pc:sldMkLst>
          <pc:docMk/>
          <pc:sldMk cId="2591846355" sldId="263"/>
        </pc:sldMkLst>
        <pc:spChg chg="mod">
          <ac:chgData name="Nyasha Skerrette" userId="90a04683-13d2-4c3e-aff0-744b39319242" providerId="ADAL" clId="{02779EEB-6CE1-480D-B4C9-0D8BB775B280}" dt="2021-06-16T06:43:23.888" v="11872" actId="20577"/>
          <ac:spMkLst>
            <pc:docMk/>
            <pc:sldMk cId="2591846355" sldId="263"/>
            <ac:spMk id="5" creationId="{0403D550-FE2D-4EBA-AFD6-70A253B5ACC2}"/>
          </ac:spMkLst>
        </pc:spChg>
        <pc:graphicFrameChg chg="mod">
          <ac:chgData name="Nyasha Skerrette" userId="90a04683-13d2-4c3e-aff0-744b39319242" providerId="ADAL" clId="{02779EEB-6CE1-480D-B4C9-0D8BB775B280}" dt="2021-06-11T18:08:55.704" v="1336"/>
          <ac:graphicFrameMkLst>
            <pc:docMk/>
            <pc:sldMk cId="2591846355" sldId="263"/>
            <ac:graphicFrameMk id="11" creationId="{BD21740D-711B-40CA-B9F2-F0CE07D3A1E2}"/>
          </ac:graphicFrameMkLst>
        </pc:graphicFrameChg>
        <pc:graphicFrameChg chg="mod">
          <ac:chgData name="Nyasha Skerrette" userId="90a04683-13d2-4c3e-aff0-744b39319242" providerId="ADAL" clId="{02779EEB-6CE1-480D-B4C9-0D8BB775B280}" dt="2021-06-11T16:09:18.739" v="1" actId="207"/>
          <ac:graphicFrameMkLst>
            <pc:docMk/>
            <pc:sldMk cId="2591846355" sldId="263"/>
            <ac:graphicFrameMk id="14" creationId="{D5558FCC-B6D9-422E-BF28-29E745AC58A9}"/>
          </ac:graphicFrameMkLst>
        </pc:graphicFrameChg>
      </pc:sldChg>
      <pc:sldChg chg="addSp delSp modSp del mod setBg delCm modNotesTx">
        <pc:chgData name="Nyasha Skerrette" userId="90a04683-13d2-4c3e-aff0-744b39319242" providerId="ADAL" clId="{02779EEB-6CE1-480D-B4C9-0D8BB775B280}" dt="2021-06-17T13:10:30.218" v="13121" actId="47"/>
        <pc:sldMkLst>
          <pc:docMk/>
          <pc:sldMk cId="1240334788" sldId="264"/>
        </pc:sldMkLst>
        <pc:spChg chg="mod">
          <ac:chgData name="Nyasha Skerrette" userId="90a04683-13d2-4c3e-aff0-744b39319242" providerId="ADAL" clId="{02779EEB-6CE1-480D-B4C9-0D8BB775B280}" dt="2021-06-11T16:34:19.807" v="263" actId="20577"/>
          <ac:spMkLst>
            <pc:docMk/>
            <pc:sldMk cId="1240334788" sldId="264"/>
            <ac:spMk id="2" creationId="{66CEA518-1B4A-4B78-8F6F-0A543FF73406}"/>
          </ac:spMkLst>
        </pc:spChg>
        <pc:spChg chg="add del mod">
          <ac:chgData name="Nyasha Skerrette" userId="90a04683-13d2-4c3e-aff0-744b39319242" providerId="ADAL" clId="{02779EEB-6CE1-480D-B4C9-0D8BB775B280}" dt="2021-06-11T16:33:09.673" v="247" actId="478"/>
          <ac:spMkLst>
            <pc:docMk/>
            <pc:sldMk cId="1240334788" sldId="264"/>
            <ac:spMk id="3" creationId="{587AFA9D-C837-4D59-9FCF-37D7B055C016}"/>
          </ac:spMkLst>
        </pc:spChg>
        <pc:spChg chg="mod ord">
          <ac:chgData name="Nyasha Skerrette" userId="90a04683-13d2-4c3e-aff0-744b39319242" providerId="ADAL" clId="{02779EEB-6CE1-480D-B4C9-0D8BB775B280}" dt="2021-06-11T16:38:32.312" v="343" actId="20577"/>
          <ac:spMkLst>
            <pc:docMk/>
            <pc:sldMk cId="1240334788" sldId="264"/>
            <ac:spMk id="6" creationId="{38630ABD-2A21-42F3-AA43-26C1BD4D3191}"/>
          </ac:spMkLst>
        </pc:spChg>
        <pc:spChg chg="mod">
          <ac:chgData name="Nyasha Skerrette" userId="90a04683-13d2-4c3e-aff0-744b39319242" providerId="ADAL" clId="{02779EEB-6CE1-480D-B4C9-0D8BB775B280}" dt="2021-06-15T14:53:52.659" v="8991" actId="208"/>
          <ac:spMkLst>
            <pc:docMk/>
            <pc:sldMk cId="1240334788" sldId="264"/>
            <ac:spMk id="8" creationId="{E236EB59-85FB-480C-8076-C342026276CF}"/>
          </ac:spMkLst>
        </pc:spChg>
        <pc:spChg chg="mod">
          <ac:chgData name="Nyasha Skerrette" userId="90a04683-13d2-4c3e-aff0-744b39319242" providerId="ADAL" clId="{02779EEB-6CE1-480D-B4C9-0D8BB775B280}" dt="2021-06-15T14:54:05.785" v="8992" actId="208"/>
          <ac:spMkLst>
            <pc:docMk/>
            <pc:sldMk cId="1240334788" sldId="264"/>
            <ac:spMk id="9" creationId="{875212A9-FBFF-4765-AA8D-BD9F016BA369}"/>
          </ac:spMkLst>
        </pc:spChg>
        <pc:spChg chg="mod">
          <ac:chgData name="Nyasha Skerrette" userId="90a04683-13d2-4c3e-aff0-744b39319242" providerId="ADAL" clId="{02779EEB-6CE1-480D-B4C9-0D8BB775B280}" dt="2021-06-15T19:45:33.435" v="11307" actId="20577"/>
          <ac:spMkLst>
            <pc:docMk/>
            <pc:sldMk cId="1240334788" sldId="264"/>
            <ac:spMk id="10" creationId="{7D98386F-38D7-4FDA-85F1-3A6021E53AC5}"/>
          </ac:spMkLst>
        </pc:spChg>
        <pc:spChg chg="add mod">
          <ac:chgData name="Nyasha Skerrette" userId="90a04683-13d2-4c3e-aff0-744b39319242" providerId="ADAL" clId="{02779EEB-6CE1-480D-B4C9-0D8BB775B280}" dt="2021-06-11T16:38:29.647" v="341" actId="14100"/>
          <ac:spMkLst>
            <pc:docMk/>
            <pc:sldMk cId="1240334788" sldId="264"/>
            <ac:spMk id="11" creationId="{2219BB05-A6E6-48F1-9EA1-35A6AA0E6B64}"/>
          </ac:spMkLst>
        </pc:spChg>
        <pc:graphicFrameChg chg="mod">
          <ac:chgData name="Nyasha Skerrette" userId="90a04683-13d2-4c3e-aff0-744b39319242" providerId="ADAL" clId="{02779EEB-6CE1-480D-B4C9-0D8BB775B280}" dt="2021-06-11T20:17:46.983" v="3986"/>
          <ac:graphicFrameMkLst>
            <pc:docMk/>
            <pc:sldMk cId="1240334788" sldId="264"/>
            <ac:graphicFrameMk id="5" creationId="{17B8B5E2-CD31-4888-9E56-21E139451D77}"/>
          </ac:graphicFrameMkLst>
        </pc:graphicFrameChg>
      </pc:sldChg>
      <pc:sldChg chg="addSp delSp modSp mod ord setBg modNotesTx">
        <pc:chgData name="Nyasha Skerrette" userId="90a04683-13d2-4c3e-aff0-744b39319242" providerId="ADAL" clId="{02779EEB-6CE1-480D-B4C9-0D8BB775B280}" dt="2021-06-16T09:26:52.335" v="12849" actId="5793"/>
        <pc:sldMkLst>
          <pc:docMk/>
          <pc:sldMk cId="2060148015" sldId="271"/>
        </pc:sldMkLst>
        <pc:spChg chg="mod">
          <ac:chgData name="Nyasha Skerrette" userId="90a04683-13d2-4c3e-aff0-744b39319242" providerId="ADAL" clId="{02779EEB-6CE1-480D-B4C9-0D8BB775B280}" dt="2021-06-15T16:44:35.619" v="9527" actId="255"/>
          <ac:spMkLst>
            <pc:docMk/>
            <pc:sldMk cId="2060148015" sldId="271"/>
            <ac:spMk id="2" creationId="{095EF441-CD23-4ACC-A98B-82AC01B97441}"/>
          </ac:spMkLst>
        </pc:spChg>
        <pc:spChg chg="mod">
          <ac:chgData name="Nyasha Skerrette" userId="90a04683-13d2-4c3e-aff0-744b39319242" providerId="ADAL" clId="{02779EEB-6CE1-480D-B4C9-0D8BB775B280}" dt="2021-06-16T09:26:52.335" v="12849" actId="5793"/>
          <ac:spMkLst>
            <pc:docMk/>
            <pc:sldMk cId="2060148015" sldId="271"/>
            <ac:spMk id="5" creationId="{12F1E133-4C15-43D8-B0FE-623A21C5DE51}"/>
          </ac:spMkLst>
        </pc:spChg>
        <pc:spChg chg="mod">
          <ac:chgData name="Nyasha Skerrette" userId="90a04683-13d2-4c3e-aff0-744b39319242" providerId="ADAL" clId="{02779EEB-6CE1-480D-B4C9-0D8BB775B280}" dt="2021-06-15T16:42:55.489" v="9512" actId="26606"/>
          <ac:spMkLst>
            <pc:docMk/>
            <pc:sldMk cId="2060148015" sldId="271"/>
            <ac:spMk id="6" creationId="{D3243140-D731-432F-9740-5F712ED90E41}"/>
          </ac:spMkLst>
        </pc:spChg>
        <pc:spChg chg="add">
          <ac:chgData name="Nyasha Skerrette" userId="90a04683-13d2-4c3e-aff0-744b39319242" providerId="ADAL" clId="{02779EEB-6CE1-480D-B4C9-0D8BB775B280}" dt="2021-06-15T16:42:55.489" v="9512" actId="26606"/>
          <ac:spMkLst>
            <pc:docMk/>
            <pc:sldMk cId="2060148015" sldId="271"/>
            <ac:spMk id="8" creationId="{2596F992-698C-48C0-9D89-70DA4CE927EF}"/>
          </ac:spMkLst>
        </pc:spChg>
        <pc:spChg chg="add">
          <ac:chgData name="Nyasha Skerrette" userId="90a04683-13d2-4c3e-aff0-744b39319242" providerId="ADAL" clId="{02779EEB-6CE1-480D-B4C9-0D8BB775B280}" dt="2021-06-15T16:42:55.489" v="9512" actId="26606"/>
          <ac:spMkLst>
            <pc:docMk/>
            <pc:sldMk cId="2060148015" sldId="271"/>
            <ac:spMk id="9" creationId="{E7BFF8DC-0AE7-4AD2-9B28-2E5F26D62C30}"/>
          </ac:spMkLst>
        </pc:spChg>
        <pc:spChg chg="add">
          <ac:chgData name="Nyasha Skerrette" userId="90a04683-13d2-4c3e-aff0-744b39319242" providerId="ADAL" clId="{02779EEB-6CE1-480D-B4C9-0D8BB775B280}" dt="2021-06-15T16:42:55.489" v="9512" actId="26606"/>
          <ac:spMkLst>
            <pc:docMk/>
            <pc:sldMk cId="2060148015" sldId="271"/>
            <ac:spMk id="10" creationId="{7E0162AD-C6E5-4BF8-A453-76ADB36877D3}"/>
          </ac:spMkLst>
        </pc:spChg>
        <pc:spChg chg="add del">
          <ac:chgData name="Nyasha Skerrette" userId="90a04683-13d2-4c3e-aff0-744b39319242" providerId="ADAL" clId="{02779EEB-6CE1-480D-B4C9-0D8BB775B280}" dt="2021-06-15T16:42:45.517" v="9511" actId="26606"/>
          <ac:spMkLst>
            <pc:docMk/>
            <pc:sldMk cId="2060148015" sldId="271"/>
            <ac:spMk id="11" creationId="{2596F992-698C-48C0-9D89-70DA4CE927EF}"/>
          </ac:spMkLst>
        </pc:spChg>
        <pc:spChg chg="add del">
          <ac:chgData name="Nyasha Skerrette" userId="90a04683-13d2-4c3e-aff0-744b39319242" providerId="ADAL" clId="{02779EEB-6CE1-480D-B4C9-0D8BB775B280}" dt="2021-06-15T16:42:45.517" v="9511" actId="26606"/>
          <ac:spMkLst>
            <pc:docMk/>
            <pc:sldMk cId="2060148015" sldId="271"/>
            <ac:spMk id="13" creationId="{E7BFF8DC-0AE7-4AD2-9B28-2E5F26D62C30}"/>
          </ac:spMkLst>
        </pc:spChg>
        <pc:spChg chg="add del">
          <ac:chgData name="Nyasha Skerrette" userId="90a04683-13d2-4c3e-aff0-744b39319242" providerId="ADAL" clId="{02779EEB-6CE1-480D-B4C9-0D8BB775B280}" dt="2021-06-15T16:42:45.517" v="9511" actId="26606"/>
          <ac:spMkLst>
            <pc:docMk/>
            <pc:sldMk cId="2060148015" sldId="271"/>
            <ac:spMk id="15" creationId="{7E0162AD-C6E5-4BF8-A453-76ADB36877D3}"/>
          </ac:spMkLst>
        </pc:spChg>
        <pc:graphicFrameChg chg="add mod ord">
          <ac:chgData name="Nyasha Skerrette" userId="90a04683-13d2-4c3e-aff0-744b39319242" providerId="ADAL" clId="{02779EEB-6CE1-480D-B4C9-0D8BB775B280}" dt="2021-06-15T16:44:52.756" v="9529" actId="14100"/>
          <ac:graphicFrameMkLst>
            <pc:docMk/>
            <pc:sldMk cId="2060148015" sldId="271"/>
            <ac:graphicFrameMk id="4" creationId="{2C11AF11-4896-442F-BA0C-D1A3C12AB616}"/>
          </ac:graphicFrameMkLst>
        </pc:graphicFrameChg>
      </pc:sldChg>
      <pc:sldChg chg="addSp delSp modSp mod setBg delDesignElem modNotesTx">
        <pc:chgData name="Nyasha Skerrette" userId="90a04683-13d2-4c3e-aff0-744b39319242" providerId="ADAL" clId="{02779EEB-6CE1-480D-B4C9-0D8BB775B280}" dt="2021-06-16T10:40:52.133" v="12966" actId="20577"/>
        <pc:sldMkLst>
          <pc:docMk/>
          <pc:sldMk cId="2535009278" sldId="272"/>
        </pc:sldMkLst>
        <pc:spChg chg="add del mod">
          <ac:chgData name="Nyasha Skerrette" userId="90a04683-13d2-4c3e-aff0-744b39319242" providerId="ADAL" clId="{02779EEB-6CE1-480D-B4C9-0D8BB775B280}" dt="2021-06-14T16:05:44.588" v="4703" actId="478"/>
          <ac:spMkLst>
            <pc:docMk/>
            <pc:sldMk cId="2535009278" sldId="272"/>
            <ac:spMk id="3" creationId="{4B6B8625-68E2-4563-BAD5-891774E6EC0A}"/>
          </ac:spMkLst>
        </pc:spChg>
        <pc:spChg chg="add del mod">
          <ac:chgData name="Nyasha Skerrette" userId="90a04683-13d2-4c3e-aff0-744b39319242" providerId="ADAL" clId="{02779EEB-6CE1-480D-B4C9-0D8BB775B280}" dt="2021-06-11T21:40:38.817" v="4142" actId="26606"/>
          <ac:spMkLst>
            <pc:docMk/>
            <pc:sldMk cId="2535009278" sldId="272"/>
            <ac:spMk id="3" creationId="{D2DC9534-2F10-47A4-A38E-35AA069DC0D0}"/>
          </ac:spMkLst>
        </pc:spChg>
        <pc:spChg chg="add mod">
          <ac:chgData name="Nyasha Skerrette" userId="90a04683-13d2-4c3e-aff0-744b39319242" providerId="ADAL" clId="{02779EEB-6CE1-480D-B4C9-0D8BB775B280}" dt="2021-06-14T15:58:53.485" v="4525" actId="1076"/>
          <ac:spMkLst>
            <pc:docMk/>
            <pc:sldMk cId="2535009278" sldId="272"/>
            <ac:spMk id="4" creationId="{9DD4EF53-F395-4585-A5D4-5F209A76063E}"/>
          </ac:spMkLst>
        </pc:spChg>
        <pc:spChg chg="del">
          <ac:chgData name="Nyasha Skerrette" userId="90a04683-13d2-4c3e-aff0-744b39319242" providerId="ADAL" clId="{02779EEB-6CE1-480D-B4C9-0D8BB775B280}" dt="2021-06-11T21:40:31.135" v="4141" actId="478"/>
          <ac:spMkLst>
            <pc:docMk/>
            <pc:sldMk cId="2535009278" sldId="272"/>
            <ac:spMk id="5" creationId="{A29625BF-7C10-4844-A2BD-E5F243701C3F}"/>
          </ac:spMkLst>
        </pc:spChg>
        <pc:spChg chg="add mod">
          <ac:chgData name="Nyasha Skerrette" userId="90a04683-13d2-4c3e-aff0-744b39319242" providerId="ADAL" clId="{02779EEB-6CE1-480D-B4C9-0D8BB775B280}" dt="2021-06-14T16:48:49.049" v="5302" actId="20577"/>
          <ac:spMkLst>
            <pc:docMk/>
            <pc:sldMk cId="2535009278" sldId="272"/>
            <ac:spMk id="5" creationId="{C1122603-A73E-4AA6-85F0-1ADCF783CDA2}"/>
          </ac:spMkLst>
        </pc:spChg>
        <pc:spChg chg="mod ord">
          <ac:chgData name="Nyasha Skerrette" userId="90a04683-13d2-4c3e-aff0-744b39319242" providerId="ADAL" clId="{02779EEB-6CE1-480D-B4C9-0D8BB775B280}" dt="2021-06-14T16:05:33.445" v="4702"/>
          <ac:spMkLst>
            <pc:docMk/>
            <pc:sldMk cId="2535009278" sldId="272"/>
            <ac:spMk id="6" creationId="{E397D6B0-7B57-4286-ABF2-DA734714BDB2}"/>
          </ac:spMkLst>
        </pc:spChg>
        <pc:spChg chg="mod">
          <ac:chgData name="Nyasha Skerrette" userId="90a04683-13d2-4c3e-aff0-744b39319242" providerId="ADAL" clId="{02779EEB-6CE1-480D-B4C9-0D8BB775B280}" dt="2021-06-15T19:10:29.935" v="10646" actId="207"/>
          <ac:spMkLst>
            <pc:docMk/>
            <pc:sldMk cId="2535009278" sldId="272"/>
            <ac:spMk id="7" creationId="{1D12AAAA-1241-412C-9BD7-8E65B98E2B55}"/>
          </ac:spMkLst>
        </pc:spChg>
        <pc:spChg chg="add del mod">
          <ac:chgData name="Nyasha Skerrette" userId="90a04683-13d2-4c3e-aff0-744b39319242" providerId="ADAL" clId="{02779EEB-6CE1-480D-B4C9-0D8BB775B280}" dt="2021-06-14T16:05:33.445" v="4702"/>
          <ac:spMkLst>
            <pc:docMk/>
            <pc:sldMk cId="2535009278" sldId="272"/>
            <ac:spMk id="9" creationId="{A9CF000B-58B9-4B24-AEAF-E9EE069D7078}"/>
          </ac:spMkLst>
        </pc:spChg>
        <pc:spChg chg="add mod">
          <ac:chgData name="Nyasha Skerrette" userId="90a04683-13d2-4c3e-aff0-744b39319242" providerId="ADAL" clId="{02779EEB-6CE1-480D-B4C9-0D8BB775B280}" dt="2021-06-14T16:51:32.909" v="5319" actId="14100"/>
          <ac:spMkLst>
            <pc:docMk/>
            <pc:sldMk cId="2535009278" sldId="272"/>
            <ac:spMk id="10" creationId="{01074B56-133B-46BC-AE9B-47E85BB564A6}"/>
          </ac:spMkLst>
        </pc:spChg>
        <pc:spChg chg="add mod">
          <ac:chgData name="Nyasha Skerrette" userId="90a04683-13d2-4c3e-aff0-744b39319242" providerId="ADAL" clId="{02779EEB-6CE1-480D-B4C9-0D8BB775B280}" dt="2021-06-14T16:53:54.110" v="5335" actId="113"/>
          <ac:spMkLst>
            <pc:docMk/>
            <pc:sldMk cId="2535009278" sldId="272"/>
            <ac:spMk id="11" creationId="{004E89D2-778A-41E3-9340-DE1C182187AE}"/>
          </ac:spMkLst>
        </pc:spChg>
        <pc:spChg chg="add del">
          <ac:chgData name="Nyasha Skerrette" userId="90a04683-13d2-4c3e-aff0-744b39319242" providerId="ADAL" clId="{02779EEB-6CE1-480D-B4C9-0D8BB775B280}" dt="2021-06-14T16:05:33.445" v="4702"/>
          <ac:spMkLst>
            <pc:docMk/>
            <pc:sldMk cId="2535009278" sldId="272"/>
            <ac:spMk id="13" creationId="{A8384FB5-9ADC-4DDC-881B-597D56F5B15D}"/>
          </ac:spMkLst>
        </pc:spChg>
        <pc:spChg chg="add mod">
          <ac:chgData name="Nyasha Skerrette" userId="90a04683-13d2-4c3e-aff0-744b39319242" providerId="ADAL" clId="{02779EEB-6CE1-480D-B4C9-0D8BB775B280}" dt="2021-06-14T16:51:20.072" v="5316" actId="1076"/>
          <ac:spMkLst>
            <pc:docMk/>
            <pc:sldMk cId="2535009278" sldId="272"/>
            <ac:spMk id="14" creationId="{445F78D9-F84A-4DB3-869A-5F2201C8A022}"/>
          </ac:spMkLst>
        </pc:spChg>
        <pc:spChg chg="add del">
          <ac:chgData name="Nyasha Skerrette" userId="90a04683-13d2-4c3e-aff0-744b39319242" providerId="ADAL" clId="{02779EEB-6CE1-480D-B4C9-0D8BB775B280}" dt="2021-06-14T16:05:33.445" v="4702"/>
          <ac:spMkLst>
            <pc:docMk/>
            <pc:sldMk cId="2535009278" sldId="272"/>
            <ac:spMk id="15" creationId="{1199E1B1-A8C0-4FE8-A5A8-1CB41D69F857}"/>
          </ac:spMkLst>
        </pc:spChg>
        <pc:spChg chg="add mod">
          <ac:chgData name="Nyasha Skerrette" userId="90a04683-13d2-4c3e-aff0-744b39319242" providerId="ADAL" clId="{02779EEB-6CE1-480D-B4C9-0D8BB775B280}" dt="2021-06-14T16:51:20.072" v="5316" actId="1076"/>
          <ac:spMkLst>
            <pc:docMk/>
            <pc:sldMk cId="2535009278" sldId="272"/>
            <ac:spMk id="16" creationId="{5BAFF6FD-DB1B-43A4-AFFD-020149A8E61F}"/>
          </ac:spMkLst>
        </pc:spChg>
        <pc:spChg chg="add del">
          <ac:chgData name="Nyasha Skerrette" userId="90a04683-13d2-4c3e-aff0-744b39319242" providerId="ADAL" clId="{02779EEB-6CE1-480D-B4C9-0D8BB775B280}" dt="2021-06-14T16:05:33.445" v="4702"/>
          <ac:spMkLst>
            <pc:docMk/>
            <pc:sldMk cId="2535009278" sldId="272"/>
            <ac:spMk id="17" creationId="{84A8DE83-DE75-4B41-9DB4-A7EC0B0DEC0B}"/>
          </ac:spMkLst>
        </pc:spChg>
        <pc:spChg chg="add mod">
          <ac:chgData name="Nyasha Skerrette" userId="90a04683-13d2-4c3e-aff0-744b39319242" providerId="ADAL" clId="{02779EEB-6CE1-480D-B4C9-0D8BB775B280}" dt="2021-06-14T16:30:15.778" v="5112" actId="113"/>
          <ac:spMkLst>
            <pc:docMk/>
            <pc:sldMk cId="2535009278" sldId="272"/>
            <ac:spMk id="18" creationId="{C7C56BCC-2279-4DF9-A8E4-09D93333DF37}"/>
          </ac:spMkLst>
        </pc:spChg>
        <pc:spChg chg="add del">
          <ac:chgData name="Nyasha Skerrette" userId="90a04683-13d2-4c3e-aff0-744b39319242" providerId="ADAL" clId="{02779EEB-6CE1-480D-B4C9-0D8BB775B280}" dt="2021-06-14T16:05:33.445" v="4702"/>
          <ac:spMkLst>
            <pc:docMk/>
            <pc:sldMk cId="2535009278" sldId="272"/>
            <ac:spMk id="19" creationId="{A7009A0A-BEF5-4EAC-AF15-E4F9F002E239}"/>
          </ac:spMkLst>
        </pc:spChg>
        <pc:spChg chg="add mod">
          <ac:chgData name="Nyasha Skerrette" userId="90a04683-13d2-4c3e-aff0-744b39319242" providerId="ADAL" clId="{02779EEB-6CE1-480D-B4C9-0D8BB775B280}" dt="2021-06-15T19:04:47.426" v="10532" actId="20577"/>
          <ac:spMkLst>
            <pc:docMk/>
            <pc:sldMk cId="2535009278" sldId="272"/>
            <ac:spMk id="20" creationId="{6716149D-0151-49A6-A73E-EA03333FDC70}"/>
          </ac:spMkLst>
        </pc:spChg>
        <pc:spChg chg="add del mod">
          <ac:chgData name="Nyasha Skerrette" userId="90a04683-13d2-4c3e-aff0-744b39319242" providerId="ADAL" clId="{02779EEB-6CE1-480D-B4C9-0D8BB775B280}" dt="2021-06-14T16:03:57.980" v="4686"/>
          <ac:spMkLst>
            <pc:docMk/>
            <pc:sldMk cId="2535009278" sldId="272"/>
            <ac:spMk id="21" creationId="{A540185B-4456-468D-963E-3A429F3D8D2A}"/>
          </ac:spMkLst>
        </pc:spChg>
        <pc:spChg chg="add del mod">
          <ac:chgData name="Nyasha Skerrette" userId="90a04683-13d2-4c3e-aff0-744b39319242" providerId="ADAL" clId="{02779EEB-6CE1-480D-B4C9-0D8BB775B280}" dt="2021-06-14T16:03:57.980" v="4686"/>
          <ac:spMkLst>
            <pc:docMk/>
            <pc:sldMk cId="2535009278" sldId="272"/>
            <ac:spMk id="22" creationId="{7D057B87-9833-494B-A6A7-B0B2D5791DB4}"/>
          </ac:spMkLst>
        </pc:spChg>
        <pc:spChg chg="add del mod">
          <ac:chgData name="Nyasha Skerrette" userId="90a04683-13d2-4c3e-aff0-744b39319242" providerId="ADAL" clId="{02779EEB-6CE1-480D-B4C9-0D8BB775B280}" dt="2021-06-14T16:08:59.189" v="4765" actId="478"/>
          <ac:spMkLst>
            <pc:docMk/>
            <pc:sldMk cId="2535009278" sldId="272"/>
            <ac:spMk id="23" creationId="{1FC01114-2E81-4740-B4A4-61A3D78FAB15}"/>
          </ac:spMkLst>
        </pc:spChg>
        <pc:spChg chg="add del mod">
          <ac:chgData name="Nyasha Skerrette" userId="90a04683-13d2-4c3e-aff0-744b39319242" providerId="ADAL" clId="{02779EEB-6CE1-480D-B4C9-0D8BB775B280}" dt="2021-06-14T16:08:59.189" v="4765" actId="478"/>
          <ac:spMkLst>
            <pc:docMk/>
            <pc:sldMk cId="2535009278" sldId="272"/>
            <ac:spMk id="24" creationId="{70304657-C1C1-43D0-94C7-EBFD42798384}"/>
          </ac:spMkLst>
        </pc:spChg>
        <pc:spChg chg="add del mod">
          <ac:chgData name="Nyasha Skerrette" userId="90a04683-13d2-4c3e-aff0-744b39319242" providerId="ADAL" clId="{02779EEB-6CE1-480D-B4C9-0D8BB775B280}" dt="2021-06-14T16:09:03.327" v="4766" actId="478"/>
          <ac:spMkLst>
            <pc:docMk/>
            <pc:sldMk cId="2535009278" sldId="272"/>
            <ac:spMk id="25" creationId="{E927B8FD-EA0F-4999-865F-6A0898A7FD20}"/>
          </ac:spMkLst>
        </pc:spChg>
        <pc:spChg chg="add del mod">
          <ac:chgData name="Nyasha Skerrette" userId="90a04683-13d2-4c3e-aff0-744b39319242" providerId="ADAL" clId="{02779EEB-6CE1-480D-B4C9-0D8BB775B280}" dt="2021-06-14T16:09:03.327" v="4766" actId="478"/>
          <ac:spMkLst>
            <pc:docMk/>
            <pc:sldMk cId="2535009278" sldId="272"/>
            <ac:spMk id="26" creationId="{9325E7A6-58E7-4F95-B044-9764250A2528}"/>
          </ac:spMkLst>
        </pc:spChg>
        <pc:spChg chg="add mod">
          <ac:chgData name="Nyasha Skerrette" userId="90a04683-13d2-4c3e-aff0-744b39319242" providerId="ADAL" clId="{02779EEB-6CE1-480D-B4C9-0D8BB775B280}" dt="2021-06-14T16:30:23.146" v="5115" actId="113"/>
          <ac:spMkLst>
            <pc:docMk/>
            <pc:sldMk cId="2535009278" sldId="272"/>
            <ac:spMk id="27" creationId="{CBE4E970-3DB3-4080-8E70-881519BFCBC1}"/>
          </ac:spMkLst>
        </pc:spChg>
        <pc:spChg chg="add mod">
          <ac:chgData name="Nyasha Skerrette" userId="90a04683-13d2-4c3e-aff0-744b39319242" providerId="ADAL" clId="{02779EEB-6CE1-480D-B4C9-0D8BB775B280}" dt="2021-06-15T19:04:51.674" v="10536" actId="20577"/>
          <ac:spMkLst>
            <pc:docMk/>
            <pc:sldMk cId="2535009278" sldId="272"/>
            <ac:spMk id="28" creationId="{997F2340-F999-4A3D-B63A-97356DDAF541}"/>
          </ac:spMkLst>
        </pc:spChg>
        <pc:spChg chg="add mod">
          <ac:chgData name="Nyasha Skerrette" userId="90a04683-13d2-4c3e-aff0-744b39319242" providerId="ADAL" clId="{02779EEB-6CE1-480D-B4C9-0D8BB775B280}" dt="2021-06-14T16:30:28.220" v="5116" actId="113"/>
          <ac:spMkLst>
            <pc:docMk/>
            <pc:sldMk cId="2535009278" sldId="272"/>
            <ac:spMk id="29" creationId="{6DD7E81F-4AAF-4B77-93B2-42B7BF5B4367}"/>
          </ac:spMkLst>
        </pc:spChg>
        <pc:spChg chg="add mod">
          <ac:chgData name="Nyasha Skerrette" userId="90a04683-13d2-4c3e-aff0-744b39319242" providerId="ADAL" clId="{02779EEB-6CE1-480D-B4C9-0D8BB775B280}" dt="2021-06-15T19:04:57.275" v="10540" actId="20577"/>
          <ac:spMkLst>
            <pc:docMk/>
            <pc:sldMk cId="2535009278" sldId="272"/>
            <ac:spMk id="30" creationId="{2F6D3604-6CF8-4188-8426-42CF1E8BEC4A}"/>
          </ac:spMkLst>
        </pc:spChg>
        <pc:spChg chg="add mod">
          <ac:chgData name="Nyasha Skerrette" userId="90a04683-13d2-4c3e-aff0-744b39319242" providerId="ADAL" clId="{02779EEB-6CE1-480D-B4C9-0D8BB775B280}" dt="2021-06-14T16:54:01.458" v="5337" actId="207"/>
          <ac:spMkLst>
            <pc:docMk/>
            <pc:sldMk cId="2535009278" sldId="272"/>
            <ac:spMk id="31" creationId="{5FED03DF-76E9-468B-AC74-8EDDC151DC26}"/>
          </ac:spMkLst>
        </pc:spChg>
        <pc:spChg chg="add mod">
          <ac:chgData name="Nyasha Skerrette" userId="90a04683-13d2-4c3e-aff0-744b39319242" providerId="ADAL" clId="{02779EEB-6CE1-480D-B4C9-0D8BB775B280}" dt="2021-06-14T16:54:07.410" v="5339" actId="113"/>
          <ac:spMkLst>
            <pc:docMk/>
            <pc:sldMk cId="2535009278" sldId="272"/>
            <ac:spMk id="32" creationId="{34821EA5-F7F0-4A47-9C99-2642840B137D}"/>
          </ac:spMkLst>
        </pc:spChg>
        <pc:spChg chg="add mod">
          <ac:chgData name="Nyasha Skerrette" userId="90a04683-13d2-4c3e-aff0-744b39319242" providerId="ADAL" clId="{02779EEB-6CE1-480D-B4C9-0D8BB775B280}" dt="2021-06-14T16:29:36.134" v="5109" actId="14100"/>
          <ac:spMkLst>
            <pc:docMk/>
            <pc:sldMk cId="2535009278" sldId="272"/>
            <ac:spMk id="41" creationId="{638F5CBD-85DC-461E-8260-9469FC8EA329}"/>
          </ac:spMkLst>
        </pc:spChg>
        <pc:spChg chg="add mod">
          <ac:chgData name="Nyasha Skerrette" userId="90a04683-13d2-4c3e-aff0-744b39319242" providerId="ADAL" clId="{02779EEB-6CE1-480D-B4C9-0D8BB775B280}" dt="2021-06-14T16:32:51.888" v="5195" actId="1076"/>
          <ac:spMkLst>
            <pc:docMk/>
            <pc:sldMk cId="2535009278" sldId="272"/>
            <ac:spMk id="42" creationId="{61140839-776B-40CF-BC73-D1CB460BD246}"/>
          </ac:spMkLst>
        </pc:spChg>
        <pc:spChg chg="add mod">
          <ac:chgData name="Nyasha Skerrette" userId="90a04683-13d2-4c3e-aff0-744b39319242" providerId="ADAL" clId="{02779EEB-6CE1-480D-B4C9-0D8BB775B280}" dt="2021-06-14T16:28:32.608" v="5099" actId="1076"/>
          <ac:spMkLst>
            <pc:docMk/>
            <pc:sldMk cId="2535009278" sldId="272"/>
            <ac:spMk id="43" creationId="{96329EED-46BA-4D88-95D3-21EC6B86F3D2}"/>
          </ac:spMkLst>
        </pc:spChg>
        <pc:spChg chg="add mod">
          <ac:chgData name="Nyasha Skerrette" userId="90a04683-13d2-4c3e-aff0-744b39319242" providerId="ADAL" clId="{02779EEB-6CE1-480D-B4C9-0D8BB775B280}" dt="2021-06-14T16:51:26.292" v="5317" actId="14100"/>
          <ac:spMkLst>
            <pc:docMk/>
            <pc:sldMk cId="2535009278" sldId="272"/>
            <ac:spMk id="44" creationId="{07DA6964-83D9-4F2E-A47F-884BF8B07CE3}"/>
          </ac:spMkLst>
        </pc:spChg>
        <pc:spChg chg="add mod">
          <ac:chgData name="Nyasha Skerrette" userId="90a04683-13d2-4c3e-aff0-744b39319242" providerId="ADAL" clId="{02779EEB-6CE1-480D-B4C9-0D8BB775B280}" dt="2021-06-14T16:46:59.654" v="5250" actId="14100"/>
          <ac:spMkLst>
            <pc:docMk/>
            <pc:sldMk cId="2535009278" sldId="272"/>
            <ac:spMk id="45" creationId="{471408F2-46F8-4E60-AB88-7B74EE092265}"/>
          </ac:spMkLst>
        </pc:spChg>
        <pc:spChg chg="add del mod">
          <ac:chgData name="Nyasha Skerrette" userId="90a04683-13d2-4c3e-aff0-744b39319242" providerId="ADAL" clId="{02779EEB-6CE1-480D-B4C9-0D8BB775B280}" dt="2021-06-14T16:47:45.219" v="5276"/>
          <ac:spMkLst>
            <pc:docMk/>
            <pc:sldMk cId="2535009278" sldId="272"/>
            <ac:spMk id="46" creationId="{B1C47F20-88DB-4566-9941-786C06F8B833}"/>
          </ac:spMkLst>
        </pc:spChg>
        <pc:spChg chg="add mod">
          <ac:chgData name="Nyasha Skerrette" userId="90a04683-13d2-4c3e-aff0-744b39319242" providerId="ADAL" clId="{02779EEB-6CE1-480D-B4C9-0D8BB775B280}" dt="2021-06-14T16:48:56.132" v="5303" actId="1076"/>
          <ac:spMkLst>
            <pc:docMk/>
            <pc:sldMk cId="2535009278" sldId="272"/>
            <ac:spMk id="47" creationId="{C039F08B-5863-4D1E-B4CE-5917643433AB}"/>
          </ac:spMkLst>
        </pc:spChg>
        <pc:graphicFrameChg chg="del mod">
          <ac:chgData name="Nyasha Skerrette" userId="90a04683-13d2-4c3e-aff0-744b39319242" providerId="ADAL" clId="{02779EEB-6CE1-480D-B4C9-0D8BB775B280}" dt="2021-06-11T21:38:48.835" v="4131" actId="478"/>
          <ac:graphicFrameMkLst>
            <pc:docMk/>
            <pc:sldMk cId="2535009278" sldId="272"/>
            <ac:graphicFrameMk id="4" creationId="{791D29E4-E7B2-4060-B755-20A9E0A29A1F}"/>
          </ac:graphicFrameMkLst>
        </pc:graphicFrameChg>
        <pc:picChg chg="add del mod">
          <ac:chgData name="Nyasha Skerrette" userId="90a04683-13d2-4c3e-aff0-744b39319242" providerId="ADAL" clId="{02779EEB-6CE1-480D-B4C9-0D8BB775B280}" dt="2021-06-14T15:53:09.191" v="4413" actId="478"/>
          <ac:picMkLst>
            <pc:docMk/>
            <pc:sldMk cId="2535009278" sldId="272"/>
            <ac:picMk id="8" creationId="{27889E09-11B2-4107-B70A-7FA2FBA119B8}"/>
          </ac:picMkLst>
        </pc:picChg>
        <pc:cxnChg chg="add del mod">
          <ac:chgData name="Nyasha Skerrette" userId="90a04683-13d2-4c3e-aff0-744b39319242" providerId="ADAL" clId="{02779EEB-6CE1-480D-B4C9-0D8BB775B280}" dt="2021-06-14T16:28:44.246" v="5100" actId="478"/>
          <ac:cxnSpMkLst>
            <pc:docMk/>
            <pc:sldMk cId="2535009278" sldId="272"/>
            <ac:cxnSpMk id="33" creationId="{A73CB3BA-45B9-4D20-9E5E-2191317B4100}"/>
          </ac:cxnSpMkLst>
        </pc:cxnChg>
        <pc:cxnChg chg="add del mod">
          <ac:chgData name="Nyasha Skerrette" userId="90a04683-13d2-4c3e-aff0-744b39319242" providerId="ADAL" clId="{02779EEB-6CE1-480D-B4C9-0D8BB775B280}" dt="2021-06-14T16:28:46.110" v="5101" actId="478"/>
          <ac:cxnSpMkLst>
            <pc:docMk/>
            <pc:sldMk cId="2535009278" sldId="272"/>
            <ac:cxnSpMk id="35" creationId="{CDE4B65F-B921-4EE2-9FA8-86EE32AA9F95}"/>
          </ac:cxnSpMkLst>
        </pc:cxnChg>
        <pc:cxnChg chg="add del mod">
          <ac:chgData name="Nyasha Skerrette" userId="90a04683-13d2-4c3e-aff0-744b39319242" providerId="ADAL" clId="{02779EEB-6CE1-480D-B4C9-0D8BB775B280}" dt="2021-06-14T16:28:47.166" v="5102" actId="478"/>
          <ac:cxnSpMkLst>
            <pc:docMk/>
            <pc:sldMk cId="2535009278" sldId="272"/>
            <ac:cxnSpMk id="38" creationId="{A29C0F36-B200-4897-B46F-2ED1DAFC5C3C}"/>
          </ac:cxnSpMkLst>
        </pc:cxnChg>
      </pc:sldChg>
      <pc:sldChg chg="modNotesTx">
        <pc:chgData name="Nyasha Skerrette" userId="90a04683-13d2-4c3e-aff0-744b39319242" providerId="ADAL" clId="{02779EEB-6CE1-480D-B4C9-0D8BB775B280}" dt="2021-06-16T10:35:07.651" v="12938" actId="20577"/>
        <pc:sldMkLst>
          <pc:docMk/>
          <pc:sldMk cId="127899120" sldId="282"/>
        </pc:sldMkLst>
      </pc:sldChg>
      <pc:sldChg chg="addSp delSp modSp mod modNotesTx">
        <pc:chgData name="Nyasha Skerrette" userId="90a04683-13d2-4c3e-aff0-744b39319242" providerId="ADAL" clId="{02779EEB-6CE1-480D-B4C9-0D8BB775B280}" dt="2021-06-16T11:08:45.520" v="12987" actId="208"/>
        <pc:sldMkLst>
          <pc:docMk/>
          <pc:sldMk cId="2904307185" sldId="283"/>
        </pc:sldMkLst>
        <pc:spChg chg="add del mod">
          <ac:chgData name="Nyasha Skerrette" userId="90a04683-13d2-4c3e-aff0-744b39319242" providerId="ADAL" clId="{02779EEB-6CE1-480D-B4C9-0D8BB775B280}" dt="2021-06-16T09:01:59.713" v="12498"/>
          <ac:spMkLst>
            <pc:docMk/>
            <pc:sldMk cId="2904307185" sldId="283"/>
            <ac:spMk id="4" creationId="{D5039085-3DF3-49B3-80F9-5B9F5B57B802}"/>
          </ac:spMkLst>
        </pc:spChg>
        <pc:spChg chg="add del mod">
          <ac:chgData name="Nyasha Skerrette" userId="90a04683-13d2-4c3e-aff0-744b39319242" providerId="ADAL" clId="{02779EEB-6CE1-480D-B4C9-0D8BB775B280}" dt="2021-06-16T09:31:26.676" v="12855"/>
          <ac:spMkLst>
            <pc:docMk/>
            <pc:sldMk cId="2904307185" sldId="283"/>
            <ac:spMk id="7" creationId="{F8DCEE95-9AAC-49C4-A21D-BD072A13224C}"/>
          </ac:spMkLst>
        </pc:spChg>
        <pc:spChg chg="add mod">
          <ac:chgData name="Nyasha Skerrette" userId="90a04683-13d2-4c3e-aff0-744b39319242" providerId="ADAL" clId="{02779EEB-6CE1-480D-B4C9-0D8BB775B280}" dt="2021-06-16T09:17:53.556" v="12558" actId="1076"/>
          <ac:spMkLst>
            <pc:docMk/>
            <pc:sldMk cId="2904307185" sldId="283"/>
            <ac:spMk id="10" creationId="{A3A42AE1-7251-479A-8545-E2A4B58D7287}"/>
          </ac:spMkLst>
        </pc:spChg>
        <pc:spChg chg="add mod">
          <ac:chgData name="Nyasha Skerrette" userId="90a04683-13d2-4c3e-aff0-744b39319242" providerId="ADAL" clId="{02779EEB-6CE1-480D-B4C9-0D8BB775B280}" dt="2021-06-16T09:17:27.045" v="12555" actId="1076"/>
          <ac:spMkLst>
            <pc:docMk/>
            <pc:sldMk cId="2904307185" sldId="283"/>
            <ac:spMk id="12" creationId="{A3A42AE1-7251-479A-8545-E2A4B58D7287}"/>
          </ac:spMkLst>
        </pc:spChg>
        <pc:spChg chg="add mod">
          <ac:chgData name="Nyasha Skerrette" userId="90a04683-13d2-4c3e-aff0-744b39319242" providerId="ADAL" clId="{02779EEB-6CE1-480D-B4C9-0D8BB775B280}" dt="2021-06-16T09:37:54.133" v="12889" actId="1076"/>
          <ac:spMkLst>
            <pc:docMk/>
            <pc:sldMk cId="2904307185" sldId="283"/>
            <ac:spMk id="13" creationId="{DD2728F9-0D95-472A-82F9-0925DF1EFD09}"/>
          </ac:spMkLst>
        </pc:spChg>
        <pc:spChg chg="add mod">
          <ac:chgData name="Nyasha Skerrette" userId="90a04683-13d2-4c3e-aff0-744b39319242" providerId="ADAL" clId="{02779EEB-6CE1-480D-B4C9-0D8BB775B280}" dt="2021-06-16T11:08:45.520" v="12987" actId="208"/>
          <ac:spMkLst>
            <pc:docMk/>
            <pc:sldMk cId="2904307185" sldId="283"/>
            <ac:spMk id="15" creationId="{E20139BA-3CB8-400B-95E0-BE5AA53208BB}"/>
          </ac:spMkLst>
        </pc:spChg>
        <pc:graphicFrameChg chg="add del mod">
          <ac:chgData name="Nyasha Skerrette" userId="90a04683-13d2-4c3e-aff0-744b39319242" providerId="ADAL" clId="{02779EEB-6CE1-480D-B4C9-0D8BB775B280}" dt="2021-06-16T09:31:05.923" v="12852" actId="478"/>
          <ac:graphicFrameMkLst>
            <pc:docMk/>
            <pc:sldMk cId="2904307185" sldId="283"/>
            <ac:graphicFrameMk id="8" creationId="{9F97F176-892E-4F51-B317-11B9DD8A70FB}"/>
          </ac:graphicFrameMkLst>
        </pc:graphicFrameChg>
        <pc:graphicFrameChg chg="del mod">
          <ac:chgData name="Nyasha Skerrette" userId="90a04683-13d2-4c3e-aff0-744b39319242" providerId="ADAL" clId="{02779EEB-6CE1-480D-B4C9-0D8BB775B280}" dt="2021-06-16T09:01:39.886" v="12495" actId="478"/>
          <ac:graphicFrameMkLst>
            <pc:docMk/>
            <pc:sldMk cId="2904307185" sldId="283"/>
            <ac:graphicFrameMk id="9" creationId="{9F97F176-892E-4F51-B317-11B9DD8A70FB}"/>
          </ac:graphicFrameMkLst>
        </pc:graphicFrameChg>
        <pc:graphicFrameChg chg="mod">
          <ac:chgData name="Nyasha Skerrette" userId="90a04683-13d2-4c3e-aff0-744b39319242" providerId="ADAL" clId="{02779EEB-6CE1-480D-B4C9-0D8BB775B280}" dt="2021-06-11T16:12:45.042" v="12" actId="1582"/>
          <ac:graphicFrameMkLst>
            <pc:docMk/>
            <pc:sldMk cId="2904307185" sldId="283"/>
            <ac:graphicFrameMk id="11" creationId="{C4847A18-A883-4FD2-B1EC-B27F05A0E02F}"/>
          </ac:graphicFrameMkLst>
        </pc:graphicFrameChg>
        <pc:graphicFrameChg chg="add mod">
          <ac:chgData name="Nyasha Skerrette" userId="90a04683-13d2-4c3e-aff0-744b39319242" providerId="ADAL" clId="{02779EEB-6CE1-480D-B4C9-0D8BB775B280}" dt="2021-06-16T11:08:22.320" v="12986" actId="207"/>
          <ac:graphicFrameMkLst>
            <pc:docMk/>
            <pc:sldMk cId="2904307185" sldId="283"/>
            <ac:graphicFrameMk id="14" creationId="{9F97F176-892E-4F51-B317-11B9DD8A70FB}"/>
          </ac:graphicFrameMkLst>
        </pc:graphicFrameChg>
      </pc:sldChg>
      <pc:sldChg chg="addSp delSp modSp add mod addCm modNotesTx">
        <pc:chgData name="Nyasha Skerrette" userId="90a04683-13d2-4c3e-aff0-744b39319242" providerId="ADAL" clId="{02779EEB-6CE1-480D-B4C9-0D8BB775B280}" dt="2021-06-17T13:17:37.731" v="13171" actId="20577"/>
        <pc:sldMkLst>
          <pc:docMk/>
          <pc:sldMk cId="1234422058" sldId="284"/>
        </pc:sldMkLst>
        <pc:spChg chg="mod">
          <ac:chgData name="Nyasha Skerrette" userId="90a04683-13d2-4c3e-aff0-744b39319242" providerId="ADAL" clId="{02779EEB-6CE1-480D-B4C9-0D8BB775B280}" dt="2021-06-15T19:09:26.077" v="10645" actId="20577"/>
          <ac:spMkLst>
            <pc:docMk/>
            <pc:sldMk cId="1234422058" sldId="284"/>
            <ac:spMk id="2" creationId="{66CEA518-1B4A-4B78-8F6F-0A543FF73406}"/>
          </ac:spMkLst>
        </pc:spChg>
        <pc:spChg chg="del">
          <ac:chgData name="Nyasha Skerrette" userId="90a04683-13d2-4c3e-aff0-744b39319242" providerId="ADAL" clId="{02779EEB-6CE1-480D-B4C9-0D8BB775B280}" dt="2021-06-15T13:48:33.087" v="8624" actId="478"/>
          <ac:spMkLst>
            <pc:docMk/>
            <pc:sldMk cId="1234422058" sldId="284"/>
            <ac:spMk id="6" creationId="{38630ABD-2A21-42F3-AA43-26C1BD4D3191}"/>
          </ac:spMkLst>
        </pc:spChg>
        <pc:spChg chg="add del mod">
          <ac:chgData name="Nyasha Skerrette" userId="90a04683-13d2-4c3e-aff0-744b39319242" providerId="ADAL" clId="{02779EEB-6CE1-480D-B4C9-0D8BB775B280}" dt="2021-06-15T13:45:58.219" v="8609" actId="478"/>
          <ac:spMkLst>
            <pc:docMk/>
            <pc:sldMk cId="1234422058" sldId="284"/>
            <ac:spMk id="8" creationId="{DBA50E80-2D1A-4D03-BF67-F7E52F8B6438}"/>
          </ac:spMkLst>
        </pc:spChg>
        <pc:spChg chg="del">
          <ac:chgData name="Nyasha Skerrette" userId="90a04683-13d2-4c3e-aff0-744b39319242" providerId="ADAL" clId="{02779EEB-6CE1-480D-B4C9-0D8BB775B280}" dt="2021-06-11T16:50:23.693" v="411" actId="478"/>
          <ac:spMkLst>
            <pc:docMk/>
            <pc:sldMk cId="1234422058" sldId="284"/>
            <ac:spMk id="8" creationId="{E236EB59-85FB-480C-8076-C342026276CF}"/>
          </ac:spMkLst>
        </pc:spChg>
        <pc:spChg chg="del">
          <ac:chgData name="Nyasha Skerrette" userId="90a04683-13d2-4c3e-aff0-744b39319242" providerId="ADAL" clId="{02779EEB-6CE1-480D-B4C9-0D8BB775B280}" dt="2021-06-11T16:50:25.525" v="412" actId="478"/>
          <ac:spMkLst>
            <pc:docMk/>
            <pc:sldMk cId="1234422058" sldId="284"/>
            <ac:spMk id="9" creationId="{875212A9-FBFF-4765-AA8D-BD9F016BA369}"/>
          </ac:spMkLst>
        </pc:spChg>
        <pc:spChg chg="add del mod">
          <ac:chgData name="Nyasha Skerrette" userId="90a04683-13d2-4c3e-aff0-744b39319242" providerId="ADAL" clId="{02779EEB-6CE1-480D-B4C9-0D8BB775B280}" dt="2021-06-15T13:46:29.473" v="8612" actId="478"/>
          <ac:spMkLst>
            <pc:docMk/>
            <pc:sldMk cId="1234422058" sldId="284"/>
            <ac:spMk id="9" creationId="{E2FA5FD8-87C3-447F-9A4A-FF03426E3F74}"/>
          </ac:spMkLst>
        </pc:spChg>
        <pc:spChg chg="del">
          <ac:chgData name="Nyasha Skerrette" userId="90a04683-13d2-4c3e-aff0-744b39319242" providerId="ADAL" clId="{02779EEB-6CE1-480D-B4C9-0D8BB775B280}" dt="2021-06-11T16:50:27.924" v="413" actId="478"/>
          <ac:spMkLst>
            <pc:docMk/>
            <pc:sldMk cId="1234422058" sldId="284"/>
            <ac:spMk id="10" creationId="{7D98386F-38D7-4FDA-85F1-3A6021E53AC5}"/>
          </ac:spMkLst>
        </pc:spChg>
        <pc:spChg chg="del">
          <ac:chgData name="Nyasha Skerrette" userId="90a04683-13d2-4c3e-aff0-744b39319242" providerId="ADAL" clId="{02779EEB-6CE1-480D-B4C9-0D8BB775B280}" dt="2021-06-11T16:50:18.285" v="410" actId="478"/>
          <ac:spMkLst>
            <pc:docMk/>
            <pc:sldMk cId="1234422058" sldId="284"/>
            <ac:spMk id="11" creationId="{2219BB05-A6E6-48F1-9EA1-35A6AA0E6B64}"/>
          </ac:spMkLst>
        </pc:spChg>
        <pc:spChg chg="add mod">
          <ac:chgData name="Nyasha Skerrette" userId="90a04683-13d2-4c3e-aff0-744b39319242" providerId="ADAL" clId="{02779EEB-6CE1-480D-B4C9-0D8BB775B280}" dt="2021-06-11T17:42:30.112" v="1025" actId="208"/>
          <ac:spMkLst>
            <pc:docMk/>
            <pc:sldMk cId="1234422058" sldId="284"/>
            <ac:spMk id="13" creationId="{B6ED5052-5FDE-484B-9B8A-99959CA42316}"/>
          </ac:spMkLst>
        </pc:spChg>
        <pc:spChg chg="add mod ord">
          <ac:chgData name="Nyasha Skerrette" userId="90a04683-13d2-4c3e-aff0-744b39319242" providerId="ADAL" clId="{02779EEB-6CE1-480D-B4C9-0D8BB775B280}" dt="2021-06-15T13:53:03.236" v="8659" actId="167"/>
          <ac:spMkLst>
            <pc:docMk/>
            <pc:sldMk cId="1234422058" sldId="284"/>
            <ac:spMk id="15" creationId="{6B8EAE80-9A94-4CBC-9F28-E0DF4565CD02}"/>
          </ac:spMkLst>
        </pc:spChg>
        <pc:spChg chg="add mod">
          <ac:chgData name="Nyasha Skerrette" userId="90a04683-13d2-4c3e-aff0-744b39319242" providerId="ADAL" clId="{02779EEB-6CE1-480D-B4C9-0D8BB775B280}" dt="2021-06-11T18:10:37.135" v="1361" actId="122"/>
          <ac:spMkLst>
            <pc:docMk/>
            <pc:sldMk cId="1234422058" sldId="284"/>
            <ac:spMk id="15" creationId="{883431B1-7BC4-4FA1-828A-159F77E3EA8F}"/>
          </ac:spMkLst>
        </pc:spChg>
        <pc:spChg chg="add mod">
          <ac:chgData name="Nyasha Skerrette" userId="90a04683-13d2-4c3e-aff0-744b39319242" providerId="ADAL" clId="{02779EEB-6CE1-480D-B4C9-0D8BB775B280}" dt="2021-06-15T17:11:23.339" v="9853" actId="20577"/>
          <ac:spMkLst>
            <pc:docMk/>
            <pc:sldMk cId="1234422058" sldId="284"/>
            <ac:spMk id="16" creationId="{760BC704-8B05-4DF7-8503-03FFD23116DA}"/>
          </ac:spMkLst>
        </pc:spChg>
        <pc:spChg chg="add mod">
          <ac:chgData name="Nyasha Skerrette" userId="90a04683-13d2-4c3e-aff0-744b39319242" providerId="ADAL" clId="{02779EEB-6CE1-480D-B4C9-0D8BB775B280}" dt="2021-06-15T17:11:10.667" v="9848" actId="1076"/>
          <ac:spMkLst>
            <pc:docMk/>
            <pc:sldMk cId="1234422058" sldId="284"/>
            <ac:spMk id="17" creationId="{36629560-D38D-4F9D-B758-E7B17CFB6FC4}"/>
          </ac:spMkLst>
        </pc:spChg>
        <pc:spChg chg="add mod">
          <ac:chgData name="Nyasha Skerrette" userId="90a04683-13d2-4c3e-aff0-744b39319242" providerId="ADAL" clId="{02779EEB-6CE1-480D-B4C9-0D8BB775B280}" dt="2021-06-15T18:11:09.627" v="10034" actId="693"/>
          <ac:spMkLst>
            <pc:docMk/>
            <pc:sldMk cId="1234422058" sldId="284"/>
            <ac:spMk id="20" creationId="{B2FF1588-AB5B-4DFA-8716-52ED7278D84C}"/>
          </ac:spMkLst>
        </pc:spChg>
        <pc:spChg chg="add mod">
          <ac:chgData name="Nyasha Skerrette" userId="90a04683-13d2-4c3e-aff0-744b39319242" providerId="ADAL" clId="{02779EEB-6CE1-480D-B4C9-0D8BB775B280}" dt="2021-06-15T18:11:20.253" v="10035" actId="693"/>
          <ac:spMkLst>
            <pc:docMk/>
            <pc:sldMk cId="1234422058" sldId="284"/>
            <ac:spMk id="21" creationId="{84DF51C6-A2D0-479E-A3AA-846FCC16C3A4}"/>
          </ac:spMkLst>
        </pc:spChg>
        <pc:spChg chg="add del">
          <ac:chgData name="Nyasha Skerrette" userId="90a04683-13d2-4c3e-aff0-744b39319242" providerId="ADAL" clId="{02779EEB-6CE1-480D-B4C9-0D8BB775B280}" dt="2021-06-15T17:05:25.183" v="9813" actId="478"/>
          <ac:spMkLst>
            <pc:docMk/>
            <pc:sldMk cId="1234422058" sldId="284"/>
            <ac:spMk id="23" creationId="{DD6F1DD4-8D56-4BED-AC94-CF39032D6784}"/>
          </ac:spMkLst>
        </pc:spChg>
        <pc:spChg chg="add mod">
          <ac:chgData name="Nyasha Skerrette" userId="90a04683-13d2-4c3e-aff0-744b39319242" providerId="ADAL" clId="{02779EEB-6CE1-480D-B4C9-0D8BB775B280}" dt="2021-06-15T17:10:05.889" v="9842" actId="14100"/>
          <ac:spMkLst>
            <pc:docMk/>
            <pc:sldMk cId="1234422058" sldId="284"/>
            <ac:spMk id="24" creationId="{E0FE660E-DBE0-4610-AC25-AFB635EDEF5E}"/>
          </ac:spMkLst>
        </pc:spChg>
        <pc:spChg chg="add mod">
          <ac:chgData name="Nyasha Skerrette" userId="90a04683-13d2-4c3e-aff0-744b39319242" providerId="ADAL" clId="{02779EEB-6CE1-480D-B4C9-0D8BB775B280}" dt="2021-06-15T17:10:13.042" v="9843" actId="1076"/>
          <ac:spMkLst>
            <pc:docMk/>
            <pc:sldMk cId="1234422058" sldId="284"/>
            <ac:spMk id="25" creationId="{6001201B-E3C9-4AF7-A1A6-9C81079C5138}"/>
          </ac:spMkLst>
        </pc:spChg>
        <pc:graphicFrameChg chg="add del mod">
          <ac:chgData name="Nyasha Skerrette" userId="90a04683-13d2-4c3e-aff0-744b39319242" providerId="ADAL" clId="{02779EEB-6CE1-480D-B4C9-0D8BB775B280}" dt="2021-06-11T17:07:59.187" v="724" actId="1032"/>
          <ac:graphicFrameMkLst>
            <pc:docMk/>
            <pc:sldMk cId="1234422058" sldId="284"/>
            <ac:graphicFrameMk id="3" creationId="{880EB056-EC1E-4FF8-9A6C-CE141B578C50}"/>
          </ac:graphicFrameMkLst>
        </pc:graphicFrameChg>
        <pc:graphicFrameChg chg="del">
          <ac:chgData name="Nyasha Skerrette" userId="90a04683-13d2-4c3e-aff0-744b39319242" providerId="ADAL" clId="{02779EEB-6CE1-480D-B4C9-0D8BB775B280}" dt="2021-06-11T16:48:49.528" v="409" actId="478"/>
          <ac:graphicFrameMkLst>
            <pc:docMk/>
            <pc:sldMk cId="1234422058" sldId="284"/>
            <ac:graphicFrameMk id="5" creationId="{17B8B5E2-CD31-4888-9E56-21E139451D77}"/>
          </ac:graphicFrameMkLst>
        </pc:graphicFrameChg>
        <pc:graphicFrameChg chg="mod">
          <ac:chgData name="Nyasha Skerrette" userId="90a04683-13d2-4c3e-aff0-744b39319242" providerId="ADAL" clId="{02779EEB-6CE1-480D-B4C9-0D8BB775B280}" dt="2021-06-11T17:38:06.933" v="1012" actId="14100"/>
          <ac:graphicFrameMkLst>
            <pc:docMk/>
            <pc:sldMk cId="1234422058" sldId="284"/>
            <ac:graphicFrameMk id="7" creationId="{93DA4968-89E9-4D38-A3A3-113E99FD1BC9}"/>
          </ac:graphicFrameMkLst>
        </pc:graphicFrameChg>
        <pc:graphicFrameChg chg="add mod">
          <ac:chgData name="Nyasha Skerrette" userId="90a04683-13d2-4c3e-aff0-744b39319242" providerId="ADAL" clId="{02779EEB-6CE1-480D-B4C9-0D8BB775B280}" dt="2021-06-15T14:12:02.780" v="8664" actId="1076"/>
          <ac:graphicFrameMkLst>
            <pc:docMk/>
            <pc:sldMk cId="1234422058" sldId="284"/>
            <ac:graphicFrameMk id="12" creationId="{A7564BCD-F614-461E-838C-36862D950527}"/>
          </ac:graphicFrameMkLst>
        </pc:graphicFrameChg>
        <pc:picChg chg="add del mod">
          <ac:chgData name="Nyasha Skerrette" userId="90a04683-13d2-4c3e-aff0-744b39319242" providerId="ADAL" clId="{02779EEB-6CE1-480D-B4C9-0D8BB775B280}" dt="2021-06-11T17:52:26.823" v="1168" actId="478"/>
          <ac:picMkLst>
            <pc:docMk/>
            <pc:sldMk cId="1234422058" sldId="284"/>
            <ac:picMk id="14" creationId="{D621589B-3BE6-438E-9787-13F12E7BD03B}"/>
          </ac:picMkLst>
        </pc:picChg>
        <pc:cxnChg chg="add del">
          <ac:chgData name="Nyasha Skerrette" userId="90a04683-13d2-4c3e-aff0-744b39319242" providerId="ADAL" clId="{02779EEB-6CE1-480D-B4C9-0D8BB775B280}" dt="2021-06-15T13:45:17.401" v="8604" actId="11529"/>
          <ac:cxnSpMkLst>
            <pc:docMk/>
            <pc:sldMk cId="1234422058" sldId="284"/>
            <ac:cxnSpMk id="5" creationId="{9C7B4B71-853A-4C9B-BF7C-57966FA6DCCA}"/>
          </ac:cxnSpMkLst>
        </pc:cxnChg>
        <pc:cxnChg chg="add del">
          <ac:chgData name="Nyasha Skerrette" userId="90a04683-13d2-4c3e-aff0-744b39319242" providerId="ADAL" clId="{02779EEB-6CE1-480D-B4C9-0D8BB775B280}" dt="2021-06-15T13:46:57.935" v="8614" actId="478"/>
          <ac:cxnSpMkLst>
            <pc:docMk/>
            <pc:sldMk cId="1234422058" sldId="284"/>
            <ac:cxnSpMk id="11" creationId="{82744332-A92C-4624-945E-4348B2A39E6E}"/>
          </ac:cxnSpMkLst>
        </pc:cxnChg>
        <pc:cxnChg chg="add del">
          <ac:chgData name="Nyasha Skerrette" userId="90a04683-13d2-4c3e-aff0-744b39319242" providerId="ADAL" clId="{02779EEB-6CE1-480D-B4C9-0D8BB775B280}" dt="2021-06-15T13:47:42.975" v="8616" actId="11529"/>
          <ac:cxnSpMkLst>
            <pc:docMk/>
            <pc:sldMk cId="1234422058" sldId="284"/>
            <ac:cxnSpMk id="14" creationId="{BDCB0E95-53DF-448F-92A6-637CD9DC36FB}"/>
          </ac:cxnSpMkLst>
        </pc:cxnChg>
        <pc:cxnChg chg="add del mod">
          <ac:chgData name="Nyasha Skerrette" userId="90a04683-13d2-4c3e-aff0-744b39319242" providerId="ADAL" clId="{02779EEB-6CE1-480D-B4C9-0D8BB775B280}" dt="2021-06-15T17:04:56.113" v="9811" actId="478"/>
          <ac:cxnSpMkLst>
            <pc:docMk/>
            <pc:sldMk cId="1234422058" sldId="284"/>
            <ac:cxnSpMk id="19" creationId="{7005D3FD-1150-4DEE-B102-01B5833540CE}"/>
          </ac:cxnSpMkLst>
        </pc:cxnChg>
      </pc:sldChg>
      <pc:sldChg chg="modSp mod">
        <pc:chgData name="Nyasha Skerrette" userId="90a04683-13d2-4c3e-aff0-744b39319242" providerId="ADAL" clId="{02779EEB-6CE1-480D-B4C9-0D8BB775B280}" dt="2021-06-11T16:30:17.612" v="162" actId="1076"/>
        <pc:sldMkLst>
          <pc:docMk/>
          <pc:sldMk cId="2348669991" sldId="284"/>
        </pc:sldMkLst>
        <pc:spChg chg="mod">
          <ac:chgData name="Nyasha Skerrette" userId="90a04683-13d2-4c3e-aff0-744b39319242" providerId="ADAL" clId="{02779EEB-6CE1-480D-B4C9-0D8BB775B280}" dt="2021-06-11T16:30:17.612" v="162" actId="1076"/>
          <ac:spMkLst>
            <pc:docMk/>
            <pc:sldMk cId="2348669991" sldId="284"/>
            <ac:spMk id="6" creationId="{38630ABD-2A21-42F3-AA43-26C1BD4D3191}"/>
          </ac:spMkLst>
        </pc:spChg>
      </pc:sldChg>
      <pc:sldChg chg="addSp delSp modSp new del">
        <pc:chgData name="Nyasha Skerrette" userId="90a04683-13d2-4c3e-aff0-744b39319242" providerId="ADAL" clId="{02779EEB-6CE1-480D-B4C9-0D8BB775B280}" dt="2021-06-11T18:02:38.019" v="1260" actId="47"/>
        <pc:sldMkLst>
          <pc:docMk/>
          <pc:sldMk cId="2203442931" sldId="285"/>
        </pc:sldMkLst>
        <pc:spChg chg="del">
          <ac:chgData name="Nyasha Skerrette" userId="90a04683-13d2-4c3e-aff0-744b39319242" providerId="ADAL" clId="{02779EEB-6CE1-480D-B4C9-0D8BB775B280}" dt="2021-06-11T17:59:25.599" v="1174"/>
          <ac:spMkLst>
            <pc:docMk/>
            <pc:sldMk cId="2203442931" sldId="285"/>
            <ac:spMk id="2" creationId="{5DE9D962-1700-4DA9-8D72-EEECE70BCB34}"/>
          </ac:spMkLst>
        </pc:spChg>
        <pc:spChg chg="del">
          <ac:chgData name="Nyasha Skerrette" userId="90a04683-13d2-4c3e-aff0-744b39319242" providerId="ADAL" clId="{02779EEB-6CE1-480D-B4C9-0D8BB775B280}" dt="2021-06-11T17:59:25.599" v="1174"/>
          <ac:spMkLst>
            <pc:docMk/>
            <pc:sldMk cId="2203442931" sldId="285"/>
            <ac:spMk id="3" creationId="{E982074D-D007-4071-BAB1-C1710365E8D0}"/>
          </ac:spMkLst>
        </pc:spChg>
        <pc:spChg chg="mod">
          <ac:chgData name="Nyasha Skerrette" userId="90a04683-13d2-4c3e-aff0-744b39319242" providerId="ADAL" clId="{02779EEB-6CE1-480D-B4C9-0D8BB775B280}" dt="2021-06-11T17:59:25.599" v="1174"/>
          <ac:spMkLst>
            <pc:docMk/>
            <pc:sldMk cId="2203442931" sldId="285"/>
            <ac:spMk id="4" creationId="{CD019D41-97F4-4192-9CC2-ACCA09D88EB9}"/>
          </ac:spMkLst>
        </pc:spChg>
        <pc:spChg chg="add mod">
          <ac:chgData name="Nyasha Skerrette" userId="90a04683-13d2-4c3e-aff0-744b39319242" providerId="ADAL" clId="{02779EEB-6CE1-480D-B4C9-0D8BB775B280}" dt="2021-06-11T17:59:25.599" v="1174"/>
          <ac:spMkLst>
            <pc:docMk/>
            <pc:sldMk cId="2203442931" sldId="285"/>
            <ac:spMk id="5" creationId="{37168A90-AA13-4F69-81CA-238BEA5DF09C}"/>
          </ac:spMkLst>
        </pc:spChg>
        <pc:spChg chg="add mod">
          <ac:chgData name="Nyasha Skerrette" userId="90a04683-13d2-4c3e-aff0-744b39319242" providerId="ADAL" clId="{02779EEB-6CE1-480D-B4C9-0D8BB775B280}" dt="2021-06-11T17:59:25.599" v="1174"/>
          <ac:spMkLst>
            <pc:docMk/>
            <pc:sldMk cId="2203442931" sldId="285"/>
            <ac:spMk id="6" creationId="{25DCF389-871D-4332-B5E9-88AC505B6C3F}"/>
          </ac:spMkLst>
        </pc:spChg>
      </pc:sldChg>
      <pc:sldChg chg="addSp delSp modSp add mod setBg">
        <pc:chgData name="Nyasha Skerrette" userId="90a04683-13d2-4c3e-aff0-744b39319242" providerId="ADAL" clId="{02779EEB-6CE1-480D-B4C9-0D8BB775B280}" dt="2021-06-11T19:25:42.284" v="2364" actId="20577"/>
        <pc:sldMkLst>
          <pc:docMk/>
          <pc:sldMk cId="609287467" sldId="286"/>
        </pc:sldMkLst>
        <pc:spChg chg="mod">
          <ac:chgData name="Nyasha Skerrette" userId="90a04683-13d2-4c3e-aff0-744b39319242" providerId="ADAL" clId="{02779EEB-6CE1-480D-B4C9-0D8BB775B280}" dt="2021-06-11T18:02:28.164" v="1259" actId="26606"/>
          <ac:spMkLst>
            <pc:docMk/>
            <pc:sldMk cId="609287467" sldId="286"/>
            <ac:spMk id="4" creationId="{CD019D41-97F4-4192-9CC2-ACCA09D88EB9}"/>
          </ac:spMkLst>
        </pc:spChg>
        <pc:spChg chg="mod">
          <ac:chgData name="Nyasha Skerrette" userId="90a04683-13d2-4c3e-aff0-744b39319242" providerId="ADAL" clId="{02779EEB-6CE1-480D-B4C9-0D8BB775B280}" dt="2021-06-11T19:25:42.284" v="2364" actId="20577"/>
          <ac:spMkLst>
            <pc:docMk/>
            <pc:sldMk cId="609287467" sldId="286"/>
            <ac:spMk id="5" creationId="{37168A90-AA13-4F69-81CA-238BEA5DF09C}"/>
          </ac:spMkLst>
        </pc:spChg>
        <pc:spChg chg="mod">
          <ac:chgData name="Nyasha Skerrette" userId="90a04683-13d2-4c3e-aff0-744b39319242" providerId="ADAL" clId="{02779EEB-6CE1-480D-B4C9-0D8BB775B280}" dt="2021-06-11T18:02:28.164" v="1259" actId="26606"/>
          <ac:spMkLst>
            <pc:docMk/>
            <pc:sldMk cId="609287467" sldId="286"/>
            <ac:spMk id="6" creationId="{25DCF389-871D-4332-B5E9-88AC505B6C3F}"/>
          </ac:spMkLst>
        </pc:spChg>
        <pc:spChg chg="add del">
          <ac:chgData name="Nyasha Skerrette" userId="90a04683-13d2-4c3e-aff0-744b39319242" providerId="ADAL" clId="{02779EEB-6CE1-480D-B4C9-0D8BB775B280}" dt="2021-06-11T18:02:28.164" v="1259" actId="26606"/>
          <ac:spMkLst>
            <pc:docMk/>
            <pc:sldMk cId="609287467" sldId="286"/>
            <ac:spMk id="11" creationId="{6F5A5072-7B47-4D32-B52A-4EBBF590B8A5}"/>
          </ac:spMkLst>
        </pc:spChg>
        <pc:spChg chg="add del">
          <ac:chgData name="Nyasha Skerrette" userId="90a04683-13d2-4c3e-aff0-744b39319242" providerId="ADAL" clId="{02779EEB-6CE1-480D-B4C9-0D8BB775B280}" dt="2021-06-11T18:02:28.164" v="1259" actId="26606"/>
          <ac:spMkLst>
            <pc:docMk/>
            <pc:sldMk cId="609287467" sldId="286"/>
            <ac:spMk id="13" creationId="{9715DAF0-AE1B-46C9-8A6B-DB2AA05AB91D}"/>
          </ac:spMkLst>
        </pc:spChg>
        <pc:spChg chg="add del">
          <ac:chgData name="Nyasha Skerrette" userId="90a04683-13d2-4c3e-aff0-744b39319242" providerId="ADAL" clId="{02779EEB-6CE1-480D-B4C9-0D8BB775B280}" dt="2021-06-11T18:02:28.164" v="1259" actId="26606"/>
          <ac:spMkLst>
            <pc:docMk/>
            <pc:sldMk cId="609287467" sldId="286"/>
            <ac:spMk id="15" creationId="{6016219D-510E-4184-9090-6D5578A87BD1}"/>
          </ac:spMkLst>
        </pc:spChg>
        <pc:spChg chg="add del">
          <ac:chgData name="Nyasha Skerrette" userId="90a04683-13d2-4c3e-aff0-744b39319242" providerId="ADAL" clId="{02779EEB-6CE1-480D-B4C9-0D8BB775B280}" dt="2021-06-11T18:02:28.164" v="1259" actId="26606"/>
          <ac:spMkLst>
            <pc:docMk/>
            <pc:sldMk cId="609287467" sldId="286"/>
            <ac:spMk id="17" creationId="{AFF4A713-7B75-4B21-90D7-5AB19547C728}"/>
          </ac:spMkLst>
        </pc:spChg>
        <pc:spChg chg="add del">
          <ac:chgData name="Nyasha Skerrette" userId="90a04683-13d2-4c3e-aff0-744b39319242" providerId="ADAL" clId="{02779EEB-6CE1-480D-B4C9-0D8BB775B280}" dt="2021-06-11T18:02:28.164" v="1259" actId="26606"/>
          <ac:spMkLst>
            <pc:docMk/>
            <pc:sldMk cId="609287467" sldId="286"/>
            <ac:spMk id="19" creationId="{DC631C0B-6DA6-4E57-8231-CE32B3434A7E}"/>
          </ac:spMkLst>
        </pc:spChg>
        <pc:spChg chg="add del">
          <ac:chgData name="Nyasha Skerrette" userId="90a04683-13d2-4c3e-aff0-744b39319242" providerId="ADAL" clId="{02779EEB-6CE1-480D-B4C9-0D8BB775B280}" dt="2021-06-11T18:02:28.164" v="1259" actId="26606"/>
          <ac:spMkLst>
            <pc:docMk/>
            <pc:sldMk cId="609287467" sldId="286"/>
            <ac:spMk id="21" creationId="{C29501E6-A978-4A61-9689-9085AF97A53A}"/>
          </ac:spMkLst>
        </pc:spChg>
        <pc:spChg chg="add del">
          <ac:chgData name="Nyasha Skerrette" userId="90a04683-13d2-4c3e-aff0-744b39319242" providerId="ADAL" clId="{02779EEB-6CE1-480D-B4C9-0D8BB775B280}" dt="2021-06-11T18:02:28.164" v="1259" actId="26606"/>
          <ac:spMkLst>
            <pc:docMk/>
            <pc:sldMk cId="609287467" sldId="286"/>
            <ac:spMk id="27" creationId="{9203DE33-2CD4-4CA8-9AF3-37C3B65133B0}"/>
          </ac:spMkLst>
        </pc:spChg>
        <pc:spChg chg="add del">
          <ac:chgData name="Nyasha Skerrette" userId="90a04683-13d2-4c3e-aff0-744b39319242" providerId="ADAL" clId="{02779EEB-6CE1-480D-B4C9-0D8BB775B280}" dt="2021-06-11T18:02:28.164" v="1259" actId="26606"/>
          <ac:spMkLst>
            <pc:docMk/>
            <pc:sldMk cId="609287467" sldId="286"/>
            <ac:spMk id="29" creationId="{0AF57B88-1D4C-41FA-A761-EC1DD10C35CB}"/>
          </ac:spMkLst>
        </pc:spChg>
        <pc:spChg chg="add del">
          <ac:chgData name="Nyasha Skerrette" userId="90a04683-13d2-4c3e-aff0-744b39319242" providerId="ADAL" clId="{02779EEB-6CE1-480D-B4C9-0D8BB775B280}" dt="2021-06-11T18:02:28.164" v="1259" actId="26606"/>
          <ac:spMkLst>
            <pc:docMk/>
            <pc:sldMk cId="609287467" sldId="286"/>
            <ac:spMk id="31" creationId="{D2548F45-5164-4ABB-8212-7F293FDED8D4}"/>
          </ac:spMkLst>
        </pc:spChg>
        <pc:spChg chg="add del">
          <ac:chgData name="Nyasha Skerrette" userId="90a04683-13d2-4c3e-aff0-744b39319242" providerId="ADAL" clId="{02779EEB-6CE1-480D-B4C9-0D8BB775B280}" dt="2021-06-11T18:02:28.164" v="1259" actId="26606"/>
          <ac:spMkLst>
            <pc:docMk/>
            <pc:sldMk cId="609287467" sldId="286"/>
            <ac:spMk id="33" creationId="{5E81CCFB-7BEF-4186-86FB-D09450B4D02D}"/>
          </ac:spMkLst>
        </pc:spChg>
        <pc:picChg chg="add del">
          <ac:chgData name="Nyasha Skerrette" userId="90a04683-13d2-4c3e-aff0-744b39319242" providerId="ADAL" clId="{02779EEB-6CE1-480D-B4C9-0D8BB775B280}" dt="2021-06-11T18:02:28.164" v="1259" actId="26606"/>
          <ac:picMkLst>
            <pc:docMk/>
            <pc:sldMk cId="609287467" sldId="286"/>
            <ac:picMk id="23" creationId="{DFADB51F-BF89-4790-8C9C-063429344826}"/>
          </ac:picMkLst>
        </pc:picChg>
      </pc:sldChg>
      <pc:sldChg chg="del delDesignElem">
        <pc:chgData name="Nyasha Skerrette" userId="90a04683-13d2-4c3e-aff0-744b39319242" providerId="ADAL" clId="{02779EEB-6CE1-480D-B4C9-0D8BB775B280}" dt="2021-06-11T18:02:58.628" v="1265" actId="47"/>
        <pc:sldMkLst>
          <pc:docMk/>
          <pc:sldMk cId="1376466458" sldId="287"/>
        </pc:sldMkLst>
      </pc:sldChg>
      <pc:sldChg chg="modSp add mod ord">
        <pc:chgData name="Nyasha Skerrette" userId="90a04683-13d2-4c3e-aff0-744b39319242" providerId="ADAL" clId="{02779EEB-6CE1-480D-B4C9-0D8BB775B280}" dt="2021-06-11T18:10:10.715" v="1360" actId="20577"/>
        <pc:sldMkLst>
          <pc:docMk/>
          <pc:sldMk cId="1862092145" sldId="288"/>
        </pc:sldMkLst>
        <pc:spChg chg="mod">
          <ac:chgData name="Nyasha Skerrette" userId="90a04683-13d2-4c3e-aff0-744b39319242" providerId="ADAL" clId="{02779EEB-6CE1-480D-B4C9-0D8BB775B280}" dt="2021-06-11T18:10:10.715" v="1360" actId="20577"/>
          <ac:spMkLst>
            <pc:docMk/>
            <pc:sldMk cId="1862092145" sldId="288"/>
            <ac:spMk id="5" creationId="{37168A90-AA13-4F69-81CA-238BEA5DF09C}"/>
          </ac:spMkLst>
        </pc:spChg>
      </pc:sldChg>
      <pc:sldChg chg="addSp delSp modSp add del mod ord setBg modNotesTx">
        <pc:chgData name="Nyasha Skerrette" userId="90a04683-13d2-4c3e-aff0-744b39319242" providerId="ADAL" clId="{02779EEB-6CE1-480D-B4C9-0D8BB775B280}" dt="2021-06-14T18:52:43.114" v="6288" actId="47"/>
        <pc:sldMkLst>
          <pc:docMk/>
          <pc:sldMk cId="932435007" sldId="289"/>
        </pc:sldMkLst>
        <pc:spChg chg="add del mod">
          <ac:chgData name="Nyasha Skerrette" userId="90a04683-13d2-4c3e-aff0-744b39319242" providerId="ADAL" clId="{02779EEB-6CE1-480D-B4C9-0D8BB775B280}" dt="2021-06-11T18:13:46.357" v="1396"/>
          <ac:spMkLst>
            <pc:docMk/>
            <pc:sldMk cId="932435007" sldId="289"/>
            <ac:spMk id="3" creationId="{753695D0-9C92-44FC-B006-70691F4D0B0D}"/>
          </ac:spMkLst>
        </pc:spChg>
        <pc:spChg chg="del">
          <ac:chgData name="Nyasha Skerrette" userId="90a04683-13d2-4c3e-aff0-744b39319242" providerId="ADAL" clId="{02779EEB-6CE1-480D-B4C9-0D8BB775B280}" dt="2021-06-11T18:11:52.394" v="1394" actId="478"/>
          <ac:spMkLst>
            <pc:docMk/>
            <pc:sldMk cId="932435007" sldId="289"/>
            <ac:spMk id="5" creationId="{A29625BF-7C10-4844-A2BD-E5F243701C3F}"/>
          </ac:spMkLst>
        </pc:spChg>
        <pc:spChg chg="mod ord">
          <ac:chgData name="Nyasha Skerrette" userId="90a04683-13d2-4c3e-aff0-744b39319242" providerId="ADAL" clId="{02779EEB-6CE1-480D-B4C9-0D8BB775B280}" dt="2021-06-11T18:13:58.472" v="1398" actId="26606"/>
          <ac:spMkLst>
            <pc:docMk/>
            <pc:sldMk cId="932435007" sldId="289"/>
            <ac:spMk id="6" creationId="{E397D6B0-7B57-4286-ABF2-DA734714BDB2}"/>
          </ac:spMkLst>
        </pc:spChg>
        <pc:spChg chg="mod">
          <ac:chgData name="Nyasha Skerrette" userId="90a04683-13d2-4c3e-aff0-744b39319242" providerId="ADAL" clId="{02779EEB-6CE1-480D-B4C9-0D8BB775B280}" dt="2021-06-11T18:34:36.232" v="1697" actId="122"/>
          <ac:spMkLst>
            <pc:docMk/>
            <pc:sldMk cId="932435007" sldId="289"/>
            <ac:spMk id="7" creationId="{1D12AAAA-1241-412C-9BD7-8E65B98E2B55}"/>
          </ac:spMkLst>
        </pc:spChg>
        <pc:spChg chg="add">
          <ac:chgData name="Nyasha Skerrette" userId="90a04683-13d2-4c3e-aff0-744b39319242" providerId="ADAL" clId="{02779EEB-6CE1-480D-B4C9-0D8BB775B280}" dt="2021-06-11T18:13:58.472" v="1398" actId="26606"/>
          <ac:spMkLst>
            <pc:docMk/>
            <pc:sldMk cId="932435007" sldId="289"/>
            <ac:spMk id="13" creationId="{A8384FB5-9ADC-4DDC-881B-597D56F5B15D}"/>
          </ac:spMkLst>
        </pc:spChg>
        <pc:spChg chg="add">
          <ac:chgData name="Nyasha Skerrette" userId="90a04683-13d2-4c3e-aff0-744b39319242" providerId="ADAL" clId="{02779EEB-6CE1-480D-B4C9-0D8BB775B280}" dt="2021-06-11T18:13:58.472" v="1398" actId="26606"/>
          <ac:spMkLst>
            <pc:docMk/>
            <pc:sldMk cId="932435007" sldId="289"/>
            <ac:spMk id="15" creationId="{91E5A9A7-95C6-4F4F-B00E-C82E07FE62EF}"/>
          </ac:spMkLst>
        </pc:spChg>
        <pc:spChg chg="add">
          <ac:chgData name="Nyasha Skerrette" userId="90a04683-13d2-4c3e-aff0-744b39319242" providerId="ADAL" clId="{02779EEB-6CE1-480D-B4C9-0D8BB775B280}" dt="2021-06-11T18:13:58.472" v="1398" actId="26606"/>
          <ac:spMkLst>
            <pc:docMk/>
            <pc:sldMk cId="932435007" sldId="289"/>
            <ac:spMk id="17" creationId="{D07DD2DE-F619-49DD-B5E7-03A290FF4ED1}"/>
          </ac:spMkLst>
        </pc:spChg>
        <pc:spChg chg="add">
          <ac:chgData name="Nyasha Skerrette" userId="90a04683-13d2-4c3e-aff0-744b39319242" providerId="ADAL" clId="{02779EEB-6CE1-480D-B4C9-0D8BB775B280}" dt="2021-06-11T18:13:58.472" v="1398" actId="26606"/>
          <ac:spMkLst>
            <pc:docMk/>
            <pc:sldMk cId="932435007" sldId="289"/>
            <ac:spMk id="19" creationId="{85149191-5F60-4A28-AAFF-039F96B0F3EC}"/>
          </ac:spMkLst>
        </pc:spChg>
        <pc:spChg chg="add">
          <ac:chgData name="Nyasha Skerrette" userId="90a04683-13d2-4c3e-aff0-744b39319242" providerId="ADAL" clId="{02779EEB-6CE1-480D-B4C9-0D8BB775B280}" dt="2021-06-11T18:13:58.472" v="1398" actId="26606"/>
          <ac:spMkLst>
            <pc:docMk/>
            <pc:sldMk cId="932435007" sldId="289"/>
            <ac:spMk id="21" creationId="{F8260ED5-17F7-4158-B241-D51DD4CF1B7E}"/>
          </ac:spMkLst>
        </pc:spChg>
        <pc:graphicFrameChg chg="del">
          <ac:chgData name="Nyasha Skerrette" userId="90a04683-13d2-4c3e-aff0-744b39319242" providerId="ADAL" clId="{02779EEB-6CE1-480D-B4C9-0D8BB775B280}" dt="2021-06-11T18:11:48.030" v="1393" actId="478"/>
          <ac:graphicFrameMkLst>
            <pc:docMk/>
            <pc:sldMk cId="932435007" sldId="289"/>
            <ac:graphicFrameMk id="4" creationId="{791D29E4-E7B2-4060-B755-20A9E0A29A1F}"/>
          </ac:graphicFrameMkLst>
        </pc:graphicFrameChg>
        <pc:picChg chg="add mod">
          <ac:chgData name="Nyasha Skerrette" userId="90a04683-13d2-4c3e-aff0-744b39319242" providerId="ADAL" clId="{02779EEB-6CE1-480D-B4C9-0D8BB775B280}" dt="2021-06-11T18:19:16.132" v="1440" actId="14100"/>
          <ac:picMkLst>
            <pc:docMk/>
            <pc:sldMk cId="932435007" sldId="289"/>
            <ac:picMk id="8" creationId="{BFD33E8C-8579-42DF-9D01-00AEC331C922}"/>
          </ac:picMkLst>
        </pc:picChg>
      </pc:sldChg>
      <pc:sldChg chg="addSp delSp modSp new mod setBg modNotesTx">
        <pc:chgData name="Nyasha Skerrette" userId="90a04683-13d2-4c3e-aff0-744b39319242" providerId="ADAL" clId="{02779EEB-6CE1-480D-B4C9-0D8BB775B280}" dt="2021-06-15T19:46:05.455" v="11308" actId="1076"/>
        <pc:sldMkLst>
          <pc:docMk/>
          <pc:sldMk cId="396554941" sldId="290"/>
        </pc:sldMkLst>
        <pc:spChg chg="mod">
          <ac:chgData name="Nyasha Skerrette" userId="90a04683-13d2-4c3e-aff0-744b39319242" providerId="ADAL" clId="{02779EEB-6CE1-480D-B4C9-0D8BB775B280}" dt="2021-06-15T19:46:05.455" v="11308" actId="1076"/>
          <ac:spMkLst>
            <pc:docMk/>
            <pc:sldMk cId="396554941" sldId="290"/>
            <ac:spMk id="2" creationId="{3BAA5171-5631-49E1-8157-837B25C1660F}"/>
          </ac:spMkLst>
        </pc:spChg>
        <pc:spChg chg="mod">
          <ac:chgData name="Nyasha Skerrette" userId="90a04683-13d2-4c3e-aff0-744b39319242" providerId="ADAL" clId="{02779EEB-6CE1-480D-B4C9-0D8BB775B280}" dt="2021-06-15T12:50:31.825" v="7892" actId="123"/>
          <ac:spMkLst>
            <pc:docMk/>
            <pc:sldMk cId="396554941" sldId="290"/>
            <ac:spMk id="3" creationId="{E82DAF56-E2AD-4EEE-B1F1-ACAD53274B3B}"/>
          </ac:spMkLst>
        </pc:spChg>
        <pc:spChg chg="mod">
          <ac:chgData name="Nyasha Skerrette" userId="90a04683-13d2-4c3e-aff0-744b39319242" providerId="ADAL" clId="{02779EEB-6CE1-480D-B4C9-0D8BB775B280}" dt="2021-06-15T12:49:59.153" v="7887" actId="26606"/>
          <ac:spMkLst>
            <pc:docMk/>
            <pc:sldMk cId="396554941" sldId="290"/>
            <ac:spMk id="4" creationId="{DCDBE159-5589-4B98-BD7B-DD1EEAF40CCA}"/>
          </ac:spMkLst>
        </pc:spChg>
        <pc:spChg chg="add del">
          <ac:chgData name="Nyasha Skerrette" userId="90a04683-13d2-4c3e-aff0-744b39319242" providerId="ADAL" clId="{02779EEB-6CE1-480D-B4C9-0D8BB775B280}" dt="2021-06-15T12:49:59.153" v="7887" actId="26606"/>
          <ac:spMkLst>
            <pc:docMk/>
            <pc:sldMk cId="396554941" sldId="290"/>
            <ac:spMk id="9" creationId="{09588DA8-065E-4F6F-8EFD-43104AB2E0CF}"/>
          </ac:spMkLst>
        </pc:spChg>
        <pc:spChg chg="add del">
          <ac:chgData name="Nyasha Skerrette" userId="90a04683-13d2-4c3e-aff0-744b39319242" providerId="ADAL" clId="{02779EEB-6CE1-480D-B4C9-0D8BB775B280}" dt="2021-06-15T12:49:59.153" v="7887" actId="26606"/>
          <ac:spMkLst>
            <pc:docMk/>
            <pc:sldMk cId="396554941" sldId="290"/>
            <ac:spMk id="11" creationId="{C4285719-470E-454C-AF62-8323075F1F5B}"/>
          </ac:spMkLst>
        </pc:spChg>
        <pc:spChg chg="add del">
          <ac:chgData name="Nyasha Skerrette" userId="90a04683-13d2-4c3e-aff0-744b39319242" providerId="ADAL" clId="{02779EEB-6CE1-480D-B4C9-0D8BB775B280}" dt="2021-06-15T12:49:59.153" v="7887" actId="26606"/>
          <ac:spMkLst>
            <pc:docMk/>
            <pc:sldMk cId="396554941" sldId="290"/>
            <ac:spMk id="13" creationId="{CD9FE4EF-C4D8-49A0-B2FF-81D8DB7D8A24}"/>
          </ac:spMkLst>
        </pc:spChg>
        <pc:spChg chg="add del">
          <ac:chgData name="Nyasha Skerrette" userId="90a04683-13d2-4c3e-aff0-744b39319242" providerId="ADAL" clId="{02779EEB-6CE1-480D-B4C9-0D8BB775B280}" dt="2021-06-15T12:49:59.153" v="7887" actId="26606"/>
          <ac:spMkLst>
            <pc:docMk/>
            <pc:sldMk cId="396554941" sldId="290"/>
            <ac:spMk id="15" creationId="{4300840D-0A0B-4512-BACA-B439D5B9C57C}"/>
          </ac:spMkLst>
        </pc:spChg>
        <pc:spChg chg="add del">
          <ac:chgData name="Nyasha Skerrette" userId="90a04683-13d2-4c3e-aff0-744b39319242" providerId="ADAL" clId="{02779EEB-6CE1-480D-B4C9-0D8BB775B280}" dt="2021-06-15T12:49:59.153" v="7887" actId="26606"/>
          <ac:spMkLst>
            <pc:docMk/>
            <pc:sldMk cId="396554941" sldId="290"/>
            <ac:spMk id="17" creationId="{D2B78728-A580-49A7-84F9-6EF6F583ADE0}"/>
          </ac:spMkLst>
        </pc:spChg>
        <pc:spChg chg="add del">
          <ac:chgData name="Nyasha Skerrette" userId="90a04683-13d2-4c3e-aff0-744b39319242" providerId="ADAL" clId="{02779EEB-6CE1-480D-B4C9-0D8BB775B280}" dt="2021-06-15T12:49:59.153" v="7887" actId="26606"/>
          <ac:spMkLst>
            <pc:docMk/>
            <pc:sldMk cId="396554941" sldId="290"/>
            <ac:spMk id="19" creationId="{38FAA1A1-D861-433F-88FA-1E9D6FD31D11}"/>
          </ac:spMkLst>
        </pc:spChg>
        <pc:spChg chg="add del">
          <ac:chgData name="Nyasha Skerrette" userId="90a04683-13d2-4c3e-aff0-744b39319242" providerId="ADAL" clId="{02779EEB-6CE1-480D-B4C9-0D8BB775B280}" dt="2021-06-15T12:49:59.153" v="7887" actId="26606"/>
          <ac:spMkLst>
            <pc:docMk/>
            <pc:sldMk cId="396554941" sldId="290"/>
            <ac:spMk id="21" creationId="{8D71EDA1-87BF-4D5D-AB79-F346FD19278A}"/>
          </ac:spMkLst>
        </pc:spChg>
        <pc:spChg chg="add">
          <ac:chgData name="Nyasha Skerrette" userId="90a04683-13d2-4c3e-aff0-744b39319242" providerId="ADAL" clId="{02779EEB-6CE1-480D-B4C9-0D8BB775B280}" dt="2021-06-15T12:49:59.153" v="7887" actId="26606"/>
          <ac:spMkLst>
            <pc:docMk/>
            <pc:sldMk cId="396554941" sldId="290"/>
            <ac:spMk id="26" creationId="{979E27D9-03C7-44E2-9FF8-15D0C8506AF7}"/>
          </ac:spMkLst>
        </pc:spChg>
        <pc:spChg chg="add">
          <ac:chgData name="Nyasha Skerrette" userId="90a04683-13d2-4c3e-aff0-744b39319242" providerId="ADAL" clId="{02779EEB-6CE1-480D-B4C9-0D8BB775B280}" dt="2021-06-15T12:49:59.153" v="7887" actId="26606"/>
          <ac:spMkLst>
            <pc:docMk/>
            <pc:sldMk cId="396554941" sldId="290"/>
            <ac:spMk id="28" creationId="{EEBF1590-3B36-48EE-A89D-3B6F3CB256AB}"/>
          </ac:spMkLst>
        </pc:spChg>
        <pc:spChg chg="add">
          <ac:chgData name="Nyasha Skerrette" userId="90a04683-13d2-4c3e-aff0-744b39319242" providerId="ADAL" clId="{02779EEB-6CE1-480D-B4C9-0D8BB775B280}" dt="2021-06-15T12:49:59.153" v="7887" actId="26606"/>
          <ac:spMkLst>
            <pc:docMk/>
            <pc:sldMk cId="396554941" sldId="290"/>
            <ac:spMk id="30" creationId="{AC8F6C8C-AB5A-4548-942D-E3FD40ACBC49}"/>
          </ac:spMkLst>
        </pc:spChg>
      </pc:sldChg>
      <pc:sldChg chg="modSp add mod ord">
        <pc:chgData name="Nyasha Skerrette" userId="90a04683-13d2-4c3e-aff0-744b39319242" providerId="ADAL" clId="{02779EEB-6CE1-480D-B4C9-0D8BB775B280}" dt="2021-06-11T20:21:57.560" v="4130" actId="20577"/>
        <pc:sldMkLst>
          <pc:docMk/>
          <pc:sldMk cId="4178185300" sldId="291"/>
        </pc:sldMkLst>
        <pc:spChg chg="mod">
          <ac:chgData name="Nyasha Skerrette" userId="90a04683-13d2-4c3e-aff0-744b39319242" providerId="ADAL" clId="{02779EEB-6CE1-480D-B4C9-0D8BB775B280}" dt="2021-06-11T20:21:57.560" v="4130" actId="20577"/>
          <ac:spMkLst>
            <pc:docMk/>
            <pc:sldMk cId="4178185300" sldId="291"/>
            <ac:spMk id="5" creationId="{37168A90-AA13-4F69-81CA-238BEA5DF09C}"/>
          </ac:spMkLst>
        </pc:spChg>
      </pc:sldChg>
      <pc:sldChg chg="addSp delSp add del setBg delDesignElem">
        <pc:chgData name="Nyasha Skerrette" userId="90a04683-13d2-4c3e-aff0-744b39319242" providerId="ADAL" clId="{02779EEB-6CE1-480D-B4C9-0D8BB775B280}" dt="2021-06-11T20:21:19.904" v="4109"/>
        <pc:sldMkLst>
          <pc:docMk/>
          <pc:sldMk cId="4183700459" sldId="291"/>
        </pc:sldMkLst>
        <pc:spChg chg="add del">
          <ac:chgData name="Nyasha Skerrette" userId="90a04683-13d2-4c3e-aff0-744b39319242" providerId="ADAL" clId="{02779EEB-6CE1-480D-B4C9-0D8BB775B280}" dt="2021-06-11T20:21:19.904" v="4109"/>
          <ac:spMkLst>
            <pc:docMk/>
            <pc:sldMk cId="4183700459" sldId="291"/>
            <ac:spMk id="11" creationId="{6F5A5072-7B47-4D32-B52A-4EBBF590B8A5}"/>
          </ac:spMkLst>
        </pc:spChg>
        <pc:spChg chg="add del">
          <ac:chgData name="Nyasha Skerrette" userId="90a04683-13d2-4c3e-aff0-744b39319242" providerId="ADAL" clId="{02779EEB-6CE1-480D-B4C9-0D8BB775B280}" dt="2021-06-11T20:21:19.904" v="4109"/>
          <ac:spMkLst>
            <pc:docMk/>
            <pc:sldMk cId="4183700459" sldId="291"/>
            <ac:spMk id="13" creationId="{9715DAF0-AE1B-46C9-8A6B-DB2AA05AB91D}"/>
          </ac:spMkLst>
        </pc:spChg>
        <pc:spChg chg="add del">
          <ac:chgData name="Nyasha Skerrette" userId="90a04683-13d2-4c3e-aff0-744b39319242" providerId="ADAL" clId="{02779EEB-6CE1-480D-B4C9-0D8BB775B280}" dt="2021-06-11T20:21:19.904" v="4109"/>
          <ac:spMkLst>
            <pc:docMk/>
            <pc:sldMk cId="4183700459" sldId="291"/>
            <ac:spMk id="15" creationId="{6016219D-510E-4184-9090-6D5578A87BD1}"/>
          </ac:spMkLst>
        </pc:spChg>
        <pc:spChg chg="add del">
          <ac:chgData name="Nyasha Skerrette" userId="90a04683-13d2-4c3e-aff0-744b39319242" providerId="ADAL" clId="{02779EEB-6CE1-480D-B4C9-0D8BB775B280}" dt="2021-06-11T20:21:19.904" v="4109"/>
          <ac:spMkLst>
            <pc:docMk/>
            <pc:sldMk cId="4183700459" sldId="291"/>
            <ac:spMk id="17" creationId="{AFF4A713-7B75-4B21-90D7-5AB19547C728}"/>
          </ac:spMkLst>
        </pc:spChg>
        <pc:spChg chg="add del">
          <ac:chgData name="Nyasha Skerrette" userId="90a04683-13d2-4c3e-aff0-744b39319242" providerId="ADAL" clId="{02779EEB-6CE1-480D-B4C9-0D8BB775B280}" dt="2021-06-11T20:21:19.904" v="4109"/>
          <ac:spMkLst>
            <pc:docMk/>
            <pc:sldMk cId="4183700459" sldId="291"/>
            <ac:spMk id="19" creationId="{DC631C0B-6DA6-4E57-8231-CE32B3434A7E}"/>
          </ac:spMkLst>
        </pc:spChg>
        <pc:spChg chg="add del">
          <ac:chgData name="Nyasha Skerrette" userId="90a04683-13d2-4c3e-aff0-744b39319242" providerId="ADAL" clId="{02779EEB-6CE1-480D-B4C9-0D8BB775B280}" dt="2021-06-11T20:21:19.904" v="4109"/>
          <ac:spMkLst>
            <pc:docMk/>
            <pc:sldMk cId="4183700459" sldId="291"/>
            <ac:spMk id="21" creationId="{C29501E6-A978-4A61-9689-9085AF97A53A}"/>
          </ac:spMkLst>
        </pc:spChg>
      </pc:sldChg>
      <pc:sldChg chg="modSp add del mod">
        <pc:chgData name="Nyasha Skerrette" userId="90a04683-13d2-4c3e-aff0-744b39319242" providerId="ADAL" clId="{02779EEB-6CE1-480D-B4C9-0D8BB775B280}" dt="2021-06-15T16:57:20.469" v="9791" actId="47"/>
        <pc:sldMkLst>
          <pc:docMk/>
          <pc:sldMk cId="3480466374" sldId="292"/>
        </pc:sldMkLst>
        <pc:picChg chg="mod">
          <ac:chgData name="Nyasha Skerrette" userId="90a04683-13d2-4c3e-aff0-744b39319242" providerId="ADAL" clId="{02779EEB-6CE1-480D-B4C9-0D8BB775B280}" dt="2021-06-14T15:53:48.037" v="4414" actId="14100"/>
          <ac:picMkLst>
            <pc:docMk/>
            <pc:sldMk cId="3480466374" sldId="292"/>
            <ac:picMk id="8" creationId="{27889E09-11B2-4107-B70A-7FA2FBA119B8}"/>
          </ac:picMkLst>
        </pc:picChg>
      </pc:sldChg>
      <pc:sldChg chg="addSp delSp modSp add del mod">
        <pc:chgData name="Nyasha Skerrette" userId="90a04683-13d2-4c3e-aff0-744b39319242" providerId="ADAL" clId="{02779EEB-6CE1-480D-B4C9-0D8BB775B280}" dt="2021-06-15T18:10:45.318" v="10033" actId="47"/>
        <pc:sldMkLst>
          <pc:docMk/>
          <pc:sldMk cId="4098391252" sldId="293"/>
        </pc:sldMkLst>
        <pc:spChg chg="add del mod">
          <ac:chgData name="Nyasha Skerrette" userId="90a04683-13d2-4c3e-aff0-744b39319242" providerId="ADAL" clId="{02779EEB-6CE1-480D-B4C9-0D8BB775B280}" dt="2021-06-14T17:14:22.967" v="5350" actId="478"/>
          <ac:spMkLst>
            <pc:docMk/>
            <pc:sldMk cId="4098391252" sldId="293"/>
            <ac:spMk id="3" creationId="{97070202-3D74-485B-B6EB-5C209D2B0F5C}"/>
          </ac:spMkLst>
        </pc:spChg>
        <pc:spChg chg="add mod">
          <ac:chgData name="Nyasha Skerrette" userId="90a04683-13d2-4c3e-aff0-744b39319242" providerId="ADAL" clId="{02779EEB-6CE1-480D-B4C9-0D8BB775B280}" dt="2021-06-14T18:43:12.660" v="6240" actId="208"/>
          <ac:spMkLst>
            <pc:docMk/>
            <pc:sldMk cId="4098391252" sldId="293"/>
            <ac:spMk id="4" creationId="{05516E35-DE1F-405F-A23D-96CE512DFA70}"/>
          </ac:spMkLst>
        </pc:spChg>
        <pc:spChg chg="add del">
          <ac:chgData name="Nyasha Skerrette" userId="90a04683-13d2-4c3e-aff0-744b39319242" providerId="ADAL" clId="{02779EEB-6CE1-480D-B4C9-0D8BB775B280}" dt="2021-06-14T17:13:49.086" v="5346" actId="478"/>
          <ac:spMkLst>
            <pc:docMk/>
            <pc:sldMk cId="4098391252" sldId="293"/>
            <ac:spMk id="5" creationId="{C1278CD6-8BCE-4FCC-B525-E75E2785342E}"/>
          </ac:spMkLst>
        </pc:spChg>
        <pc:spChg chg="add mod">
          <ac:chgData name="Nyasha Skerrette" userId="90a04683-13d2-4c3e-aff0-744b39319242" providerId="ADAL" clId="{02779EEB-6CE1-480D-B4C9-0D8BB775B280}" dt="2021-06-14T18:43:05.339" v="6239" actId="208"/>
          <ac:spMkLst>
            <pc:docMk/>
            <pc:sldMk cId="4098391252" sldId="293"/>
            <ac:spMk id="9" creationId="{7E51338B-902E-4422-A2C5-A81591683580}"/>
          </ac:spMkLst>
        </pc:spChg>
        <pc:spChg chg="add mod">
          <ac:chgData name="Nyasha Skerrette" userId="90a04683-13d2-4c3e-aff0-744b39319242" providerId="ADAL" clId="{02779EEB-6CE1-480D-B4C9-0D8BB775B280}" dt="2021-06-15T18:08:12.200" v="10020" actId="208"/>
          <ac:spMkLst>
            <pc:docMk/>
            <pc:sldMk cId="4098391252" sldId="293"/>
            <ac:spMk id="10" creationId="{11EE6942-9E67-4180-B296-724EFACDAF54}"/>
          </ac:spMkLst>
        </pc:spChg>
        <pc:spChg chg="add mod">
          <ac:chgData name="Nyasha Skerrette" userId="90a04683-13d2-4c3e-aff0-744b39319242" providerId="ADAL" clId="{02779EEB-6CE1-480D-B4C9-0D8BB775B280}" dt="2021-06-14T18:49:16.678" v="6261" actId="208"/>
          <ac:spMkLst>
            <pc:docMk/>
            <pc:sldMk cId="4098391252" sldId="293"/>
            <ac:spMk id="11" creationId="{5C9D5B37-F716-4E5F-B005-38A99F57C11C}"/>
          </ac:spMkLst>
        </pc:spChg>
        <pc:spChg chg="add mod">
          <ac:chgData name="Nyasha Skerrette" userId="90a04683-13d2-4c3e-aff0-744b39319242" providerId="ADAL" clId="{02779EEB-6CE1-480D-B4C9-0D8BB775B280}" dt="2021-06-14T18:49:58.636" v="6262" actId="2085"/>
          <ac:spMkLst>
            <pc:docMk/>
            <pc:sldMk cId="4098391252" sldId="293"/>
            <ac:spMk id="12" creationId="{C4AC3F80-78B6-4596-905F-FDC9D96AAA27}"/>
          </ac:spMkLst>
        </pc:spChg>
        <pc:spChg chg="add del mod">
          <ac:chgData name="Nyasha Skerrette" userId="90a04683-13d2-4c3e-aff0-744b39319242" providerId="ADAL" clId="{02779EEB-6CE1-480D-B4C9-0D8BB775B280}" dt="2021-06-14T17:45:20.141" v="5467" actId="767"/>
          <ac:spMkLst>
            <pc:docMk/>
            <pc:sldMk cId="4098391252" sldId="293"/>
            <ac:spMk id="14" creationId="{C7894BBA-98FD-4D6E-A315-855B910E35EF}"/>
          </ac:spMkLst>
        </pc:spChg>
        <pc:spChg chg="add mod">
          <ac:chgData name="Nyasha Skerrette" userId="90a04683-13d2-4c3e-aff0-744b39319242" providerId="ADAL" clId="{02779EEB-6CE1-480D-B4C9-0D8BB775B280}" dt="2021-06-14T18:42:57.927" v="6238" actId="208"/>
          <ac:spMkLst>
            <pc:docMk/>
            <pc:sldMk cId="4098391252" sldId="293"/>
            <ac:spMk id="16" creationId="{BC3AAA38-9F80-4835-B289-4CA8AC75A5D5}"/>
          </ac:spMkLst>
        </pc:spChg>
        <pc:spChg chg="add mod">
          <ac:chgData name="Nyasha Skerrette" userId="90a04683-13d2-4c3e-aff0-744b39319242" providerId="ADAL" clId="{02779EEB-6CE1-480D-B4C9-0D8BB775B280}" dt="2021-06-14T18:36:57.250" v="6210" actId="20577"/>
          <ac:spMkLst>
            <pc:docMk/>
            <pc:sldMk cId="4098391252" sldId="293"/>
            <ac:spMk id="18" creationId="{5EEAC1B7-678D-4978-B463-AB141A8B00B2}"/>
          </ac:spMkLst>
        </pc:spChg>
        <pc:spChg chg="add mod">
          <ac:chgData name="Nyasha Skerrette" userId="90a04683-13d2-4c3e-aff0-744b39319242" providerId="ADAL" clId="{02779EEB-6CE1-480D-B4C9-0D8BB775B280}" dt="2021-06-15T18:08:21.972" v="10022" actId="208"/>
          <ac:spMkLst>
            <pc:docMk/>
            <pc:sldMk cId="4098391252" sldId="293"/>
            <ac:spMk id="20" creationId="{B12BB6D3-56BF-4154-A367-14FEAC3D9E2C}"/>
          </ac:spMkLst>
        </pc:spChg>
        <pc:spChg chg="add mod">
          <ac:chgData name="Nyasha Skerrette" userId="90a04683-13d2-4c3e-aff0-744b39319242" providerId="ADAL" clId="{02779EEB-6CE1-480D-B4C9-0D8BB775B280}" dt="2021-06-14T17:55:03.656" v="5761" actId="1076"/>
          <ac:spMkLst>
            <pc:docMk/>
            <pc:sldMk cId="4098391252" sldId="293"/>
            <ac:spMk id="22" creationId="{DF9F6DD4-CA4D-419A-9798-DA68CF2555D7}"/>
          </ac:spMkLst>
        </pc:spChg>
        <pc:picChg chg="del">
          <ac:chgData name="Nyasha Skerrette" userId="90a04683-13d2-4c3e-aff0-744b39319242" providerId="ADAL" clId="{02779EEB-6CE1-480D-B4C9-0D8BB775B280}" dt="2021-06-14T17:03:25.671" v="5341" actId="478"/>
          <ac:picMkLst>
            <pc:docMk/>
            <pc:sldMk cId="4098391252" sldId="293"/>
            <ac:picMk id="8" creationId="{BFD33E8C-8579-42DF-9D01-00AEC331C922}"/>
          </ac:picMkLst>
        </pc:picChg>
        <pc:cxnChg chg="add mod">
          <ac:chgData name="Nyasha Skerrette" userId="90a04683-13d2-4c3e-aff0-744b39319242" providerId="ADAL" clId="{02779EEB-6CE1-480D-B4C9-0D8BB775B280}" dt="2021-06-15T13:06:00.389" v="7951" actId="1582"/>
          <ac:cxnSpMkLst>
            <pc:docMk/>
            <pc:sldMk cId="4098391252" sldId="293"/>
            <ac:cxnSpMk id="24" creationId="{D8843676-F2E8-40A9-A301-CCB50C579CF7}"/>
          </ac:cxnSpMkLst>
        </pc:cxnChg>
        <pc:cxnChg chg="add mod">
          <ac:chgData name="Nyasha Skerrette" userId="90a04683-13d2-4c3e-aff0-744b39319242" providerId="ADAL" clId="{02779EEB-6CE1-480D-B4C9-0D8BB775B280}" dt="2021-06-15T13:06:00.150" v="7950" actId="1582"/>
          <ac:cxnSpMkLst>
            <pc:docMk/>
            <pc:sldMk cId="4098391252" sldId="293"/>
            <ac:cxnSpMk id="25" creationId="{0335F8AD-A20A-4C59-AC0D-8996FB00CDE9}"/>
          </ac:cxnSpMkLst>
        </pc:cxnChg>
        <pc:cxnChg chg="add mod">
          <ac:chgData name="Nyasha Skerrette" userId="90a04683-13d2-4c3e-aff0-744b39319242" providerId="ADAL" clId="{02779EEB-6CE1-480D-B4C9-0D8BB775B280}" dt="2021-06-15T13:05:59.724" v="7949" actId="1582"/>
          <ac:cxnSpMkLst>
            <pc:docMk/>
            <pc:sldMk cId="4098391252" sldId="293"/>
            <ac:cxnSpMk id="27" creationId="{65C0DEC2-C279-4791-AAC5-EB3F25462E6C}"/>
          </ac:cxnSpMkLst>
        </pc:cxnChg>
        <pc:cxnChg chg="add mod">
          <ac:chgData name="Nyasha Skerrette" userId="90a04683-13d2-4c3e-aff0-744b39319242" providerId="ADAL" clId="{02779EEB-6CE1-480D-B4C9-0D8BB775B280}" dt="2021-06-15T13:06:06.673" v="7954" actId="1582"/>
          <ac:cxnSpMkLst>
            <pc:docMk/>
            <pc:sldMk cId="4098391252" sldId="293"/>
            <ac:cxnSpMk id="30" creationId="{0D2EA445-D033-4E05-AA86-AFE49CAC1226}"/>
          </ac:cxnSpMkLst>
        </pc:cxnChg>
        <pc:cxnChg chg="add mod">
          <ac:chgData name="Nyasha Skerrette" userId="90a04683-13d2-4c3e-aff0-744b39319242" providerId="ADAL" clId="{02779EEB-6CE1-480D-B4C9-0D8BB775B280}" dt="2021-06-15T13:06:00.954" v="7953" actId="1582"/>
          <ac:cxnSpMkLst>
            <pc:docMk/>
            <pc:sldMk cId="4098391252" sldId="293"/>
            <ac:cxnSpMk id="34" creationId="{C8C8B19E-FD0D-47F4-A9DC-CC79642F4560}"/>
          </ac:cxnSpMkLst>
        </pc:cxnChg>
        <pc:cxnChg chg="add mod">
          <ac:chgData name="Nyasha Skerrette" userId="90a04683-13d2-4c3e-aff0-744b39319242" providerId="ADAL" clId="{02779EEB-6CE1-480D-B4C9-0D8BB775B280}" dt="2021-06-15T13:06:00.648" v="7952" actId="1582"/>
          <ac:cxnSpMkLst>
            <pc:docMk/>
            <pc:sldMk cId="4098391252" sldId="293"/>
            <ac:cxnSpMk id="37" creationId="{05629E4C-6245-4A31-9808-40926776D397}"/>
          </ac:cxnSpMkLst>
        </pc:cxnChg>
      </pc:sldChg>
      <pc:sldChg chg="addSp delSp modSp add del mod">
        <pc:chgData name="Nyasha Skerrette" userId="90a04683-13d2-4c3e-aff0-744b39319242" providerId="ADAL" clId="{02779EEB-6CE1-480D-B4C9-0D8BB775B280}" dt="2021-06-15T12:12:20.893" v="6292" actId="47"/>
        <pc:sldMkLst>
          <pc:docMk/>
          <pc:sldMk cId="4292249960" sldId="294"/>
        </pc:sldMkLst>
        <pc:spChg chg="del">
          <ac:chgData name="Nyasha Skerrette" userId="90a04683-13d2-4c3e-aff0-744b39319242" providerId="ADAL" clId="{02779EEB-6CE1-480D-B4C9-0D8BB775B280}" dt="2021-06-14T17:36:13.562" v="5454" actId="478"/>
          <ac:spMkLst>
            <pc:docMk/>
            <pc:sldMk cId="4292249960" sldId="294"/>
            <ac:spMk id="4" creationId="{05516E35-DE1F-405F-A23D-96CE512DFA70}"/>
          </ac:spMkLst>
        </pc:spChg>
        <pc:spChg chg="mod ord">
          <ac:chgData name="Nyasha Skerrette" userId="90a04683-13d2-4c3e-aff0-744b39319242" providerId="ADAL" clId="{02779EEB-6CE1-480D-B4C9-0D8BB775B280}" dt="2021-06-14T17:36:44.309" v="5456" actId="26606"/>
          <ac:spMkLst>
            <pc:docMk/>
            <pc:sldMk cId="4292249960" sldId="294"/>
            <ac:spMk id="6" creationId="{E397D6B0-7B57-4286-ABF2-DA734714BDB2}"/>
          </ac:spMkLst>
        </pc:spChg>
        <pc:spChg chg="mod">
          <ac:chgData name="Nyasha Skerrette" userId="90a04683-13d2-4c3e-aff0-744b39319242" providerId="ADAL" clId="{02779EEB-6CE1-480D-B4C9-0D8BB775B280}" dt="2021-06-14T17:36:44.309" v="5456" actId="26606"/>
          <ac:spMkLst>
            <pc:docMk/>
            <pc:sldMk cId="4292249960" sldId="294"/>
            <ac:spMk id="7" creationId="{1D12AAAA-1241-412C-9BD7-8E65B98E2B55}"/>
          </ac:spMkLst>
        </pc:spChg>
        <pc:spChg chg="del">
          <ac:chgData name="Nyasha Skerrette" userId="90a04683-13d2-4c3e-aff0-744b39319242" providerId="ADAL" clId="{02779EEB-6CE1-480D-B4C9-0D8BB775B280}" dt="2021-06-14T17:36:13.562" v="5454" actId="478"/>
          <ac:spMkLst>
            <pc:docMk/>
            <pc:sldMk cId="4292249960" sldId="294"/>
            <ac:spMk id="9" creationId="{7E51338B-902E-4422-A2C5-A81591683580}"/>
          </ac:spMkLst>
        </pc:spChg>
        <pc:spChg chg="del">
          <ac:chgData name="Nyasha Skerrette" userId="90a04683-13d2-4c3e-aff0-744b39319242" providerId="ADAL" clId="{02779EEB-6CE1-480D-B4C9-0D8BB775B280}" dt="2021-06-14T17:36:13.562" v="5454" actId="478"/>
          <ac:spMkLst>
            <pc:docMk/>
            <pc:sldMk cId="4292249960" sldId="294"/>
            <ac:spMk id="10" creationId="{11EE6942-9E67-4180-B296-724EFACDAF54}"/>
          </ac:spMkLst>
        </pc:spChg>
        <pc:spChg chg="del">
          <ac:chgData name="Nyasha Skerrette" userId="90a04683-13d2-4c3e-aff0-744b39319242" providerId="ADAL" clId="{02779EEB-6CE1-480D-B4C9-0D8BB775B280}" dt="2021-06-14T17:36:13.562" v="5454" actId="478"/>
          <ac:spMkLst>
            <pc:docMk/>
            <pc:sldMk cId="4292249960" sldId="294"/>
            <ac:spMk id="11" creationId="{5C9D5B37-F716-4E5F-B005-38A99F57C11C}"/>
          </ac:spMkLst>
        </pc:spChg>
        <pc:spChg chg="del">
          <ac:chgData name="Nyasha Skerrette" userId="90a04683-13d2-4c3e-aff0-744b39319242" providerId="ADAL" clId="{02779EEB-6CE1-480D-B4C9-0D8BB775B280}" dt="2021-06-14T17:36:44.309" v="5456" actId="26606"/>
          <ac:spMkLst>
            <pc:docMk/>
            <pc:sldMk cId="4292249960" sldId="294"/>
            <ac:spMk id="13" creationId="{A8384FB5-9ADC-4DDC-881B-597D56F5B15D}"/>
          </ac:spMkLst>
        </pc:spChg>
        <pc:spChg chg="del">
          <ac:chgData name="Nyasha Skerrette" userId="90a04683-13d2-4c3e-aff0-744b39319242" providerId="ADAL" clId="{02779EEB-6CE1-480D-B4C9-0D8BB775B280}" dt="2021-06-14T17:36:44.309" v="5456" actId="26606"/>
          <ac:spMkLst>
            <pc:docMk/>
            <pc:sldMk cId="4292249960" sldId="294"/>
            <ac:spMk id="15" creationId="{91E5A9A7-95C6-4F4F-B00E-C82E07FE62EF}"/>
          </ac:spMkLst>
        </pc:spChg>
        <pc:spChg chg="del">
          <ac:chgData name="Nyasha Skerrette" userId="90a04683-13d2-4c3e-aff0-744b39319242" providerId="ADAL" clId="{02779EEB-6CE1-480D-B4C9-0D8BB775B280}" dt="2021-06-14T17:36:13.562" v="5454" actId="478"/>
          <ac:spMkLst>
            <pc:docMk/>
            <pc:sldMk cId="4292249960" sldId="294"/>
            <ac:spMk id="16" creationId="{BC3AAA38-9F80-4835-B289-4CA8AC75A5D5}"/>
          </ac:spMkLst>
        </pc:spChg>
        <pc:spChg chg="del">
          <ac:chgData name="Nyasha Skerrette" userId="90a04683-13d2-4c3e-aff0-744b39319242" providerId="ADAL" clId="{02779EEB-6CE1-480D-B4C9-0D8BB775B280}" dt="2021-06-14T17:36:44.309" v="5456" actId="26606"/>
          <ac:spMkLst>
            <pc:docMk/>
            <pc:sldMk cId="4292249960" sldId="294"/>
            <ac:spMk id="17" creationId="{D07DD2DE-F619-49DD-B5E7-03A290FF4ED1}"/>
          </ac:spMkLst>
        </pc:spChg>
        <pc:spChg chg="del">
          <ac:chgData name="Nyasha Skerrette" userId="90a04683-13d2-4c3e-aff0-744b39319242" providerId="ADAL" clId="{02779EEB-6CE1-480D-B4C9-0D8BB775B280}" dt="2021-06-14T17:36:13.562" v="5454" actId="478"/>
          <ac:spMkLst>
            <pc:docMk/>
            <pc:sldMk cId="4292249960" sldId="294"/>
            <ac:spMk id="18" creationId="{5EEAC1B7-678D-4978-B463-AB141A8B00B2}"/>
          </ac:spMkLst>
        </pc:spChg>
        <pc:spChg chg="del">
          <ac:chgData name="Nyasha Skerrette" userId="90a04683-13d2-4c3e-aff0-744b39319242" providerId="ADAL" clId="{02779EEB-6CE1-480D-B4C9-0D8BB775B280}" dt="2021-06-14T17:36:44.309" v="5456" actId="26606"/>
          <ac:spMkLst>
            <pc:docMk/>
            <pc:sldMk cId="4292249960" sldId="294"/>
            <ac:spMk id="19" creationId="{85149191-5F60-4A28-AAFF-039F96B0F3EC}"/>
          </ac:spMkLst>
        </pc:spChg>
        <pc:spChg chg="del">
          <ac:chgData name="Nyasha Skerrette" userId="90a04683-13d2-4c3e-aff0-744b39319242" providerId="ADAL" clId="{02779EEB-6CE1-480D-B4C9-0D8BB775B280}" dt="2021-06-14T17:36:13.562" v="5454" actId="478"/>
          <ac:spMkLst>
            <pc:docMk/>
            <pc:sldMk cId="4292249960" sldId="294"/>
            <ac:spMk id="20" creationId="{B12BB6D3-56BF-4154-A367-14FEAC3D9E2C}"/>
          </ac:spMkLst>
        </pc:spChg>
        <pc:spChg chg="del">
          <ac:chgData name="Nyasha Skerrette" userId="90a04683-13d2-4c3e-aff0-744b39319242" providerId="ADAL" clId="{02779EEB-6CE1-480D-B4C9-0D8BB775B280}" dt="2021-06-14T17:36:44.309" v="5456" actId="26606"/>
          <ac:spMkLst>
            <pc:docMk/>
            <pc:sldMk cId="4292249960" sldId="294"/>
            <ac:spMk id="21" creationId="{F8260ED5-17F7-4158-B241-D51DD4CF1B7E}"/>
          </ac:spMkLst>
        </pc:spChg>
        <pc:spChg chg="add">
          <ac:chgData name="Nyasha Skerrette" userId="90a04683-13d2-4c3e-aff0-744b39319242" providerId="ADAL" clId="{02779EEB-6CE1-480D-B4C9-0D8BB775B280}" dt="2021-06-14T17:36:44.309" v="5456" actId="26606"/>
          <ac:spMkLst>
            <pc:docMk/>
            <pc:sldMk cId="4292249960" sldId="294"/>
            <ac:spMk id="26" creationId="{BC760682-012E-44E4-ACA5-11064948EF1A}"/>
          </ac:spMkLst>
        </pc:spChg>
        <pc:spChg chg="add">
          <ac:chgData name="Nyasha Skerrette" userId="90a04683-13d2-4c3e-aff0-744b39319242" providerId="ADAL" clId="{02779EEB-6CE1-480D-B4C9-0D8BB775B280}" dt="2021-06-14T17:36:44.309" v="5456" actId="26606"/>
          <ac:spMkLst>
            <pc:docMk/>
            <pc:sldMk cId="4292249960" sldId="294"/>
            <ac:spMk id="29" creationId="{73DE2CFE-42F2-48F0-8706-5264E012B10C}"/>
          </ac:spMkLst>
        </pc:spChg>
        <pc:picChg chg="add del mod">
          <ac:chgData name="Nyasha Skerrette" userId="90a04683-13d2-4c3e-aff0-744b39319242" providerId="ADAL" clId="{02779EEB-6CE1-480D-B4C9-0D8BB775B280}" dt="2021-06-14T17:36:49.601" v="5458" actId="478"/>
          <ac:picMkLst>
            <pc:docMk/>
            <pc:sldMk cId="4292249960" sldId="294"/>
            <ac:picMk id="22" creationId="{505063AC-1C2E-4322-B9D0-16AB6BDC3AA0}"/>
          </ac:picMkLst>
        </pc:picChg>
      </pc:sldChg>
      <pc:sldChg chg="addSp delSp modSp add mod modNotesTx">
        <pc:chgData name="Nyasha Skerrette" userId="90a04683-13d2-4c3e-aff0-744b39319242" providerId="ADAL" clId="{02779EEB-6CE1-480D-B4C9-0D8BB775B280}" dt="2021-06-16T10:57:14.986" v="12985" actId="5793"/>
        <pc:sldMkLst>
          <pc:docMk/>
          <pc:sldMk cId="2671836181" sldId="295"/>
        </pc:sldMkLst>
        <pc:spChg chg="del">
          <ac:chgData name="Nyasha Skerrette" userId="90a04683-13d2-4c3e-aff0-744b39319242" providerId="ADAL" clId="{02779EEB-6CE1-480D-B4C9-0D8BB775B280}" dt="2021-06-14T18:50:45.797" v="6268" actId="478"/>
          <ac:spMkLst>
            <pc:docMk/>
            <pc:sldMk cId="2671836181" sldId="295"/>
            <ac:spMk id="4" creationId="{05516E35-DE1F-405F-A23D-96CE512DFA70}"/>
          </ac:spMkLst>
        </pc:spChg>
        <pc:spChg chg="del">
          <ac:chgData name="Nyasha Skerrette" userId="90a04683-13d2-4c3e-aff0-744b39319242" providerId="ADAL" clId="{02779EEB-6CE1-480D-B4C9-0D8BB775B280}" dt="2021-06-14T18:50:47.078" v="6269" actId="478"/>
          <ac:spMkLst>
            <pc:docMk/>
            <pc:sldMk cId="2671836181" sldId="295"/>
            <ac:spMk id="9" creationId="{7E51338B-902E-4422-A2C5-A81591683580}"/>
          </ac:spMkLst>
        </pc:spChg>
        <pc:spChg chg="del">
          <ac:chgData name="Nyasha Skerrette" userId="90a04683-13d2-4c3e-aff0-744b39319242" providerId="ADAL" clId="{02779EEB-6CE1-480D-B4C9-0D8BB775B280}" dt="2021-06-14T18:50:56.179" v="6276" actId="478"/>
          <ac:spMkLst>
            <pc:docMk/>
            <pc:sldMk cId="2671836181" sldId="295"/>
            <ac:spMk id="10" creationId="{11EE6942-9E67-4180-B296-724EFACDAF54}"/>
          </ac:spMkLst>
        </pc:spChg>
        <pc:spChg chg="del mod">
          <ac:chgData name="Nyasha Skerrette" userId="90a04683-13d2-4c3e-aff0-744b39319242" providerId="ADAL" clId="{02779EEB-6CE1-480D-B4C9-0D8BB775B280}" dt="2021-06-14T18:50:39.060" v="6265" actId="478"/>
          <ac:spMkLst>
            <pc:docMk/>
            <pc:sldMk cId="2671836181" sldId="295"/>
            <ac:spMk id="11" creationId="{5C9D5B37-F716-4E5F-B005-38A99F57C11C}"/>
          </ac:spMkLst>
        </pc:spChg>
        <pc:spChg chg="del">
          <ac:chgData name="Nyasha Skerrette" userId="90a04683-13d2-4c3e-aff0-744b39319242" providerId="ADAL" clId="{02779EEB-6CE1-480D-B4C9-0D8BB775B280}" dt="2021-06-14T18:50:43.349" v="6267" actId="478"/>
          <ac:spMkLst>
            <pc:docMk/>
            <pc:sldMk cId="2671836181" sldId="295"/>
            <ac:spMk id="16" creationId="{BC3AAA38-9F80-4835-B289-4CA8AC75A5D5}"/>
          </ac:spMkLst>
        </pc:spChg>
        <pc:spChg chg="del">
          <ac:chgData name="Nyasha Skerrette" userId="90a04683-13d2-4c3e-aff0-744b39319242" providerId="ADAL" clId="{02779EEB-6CE1-480D-B4C9-0D8BB775B280}" dt="2021-06-14T18:50:40.452" v="6266" actId="478"/>
          <ac:spMkLst>
            <pc:docMk/>
            <pc:sldMk cId="2671836181" sldId="295"/>
            <ac:spMk id="18" creationId="{5EEAC1B7-678D-4978-B463-AB141A8B00B2}"/>
          </ac:spMkLst>
        </pc:spChg>
        <pc:spChg chg="del">
          <ac:chgData name="Nyasha Skerrette" userId="90a04683-13d2-4c3e-aff0-744b39319242" providerId="ADAL" clId="{02779EEB-6CE1-480D-B4C9-0D8BB775B280}" dt="2021-06-14T18:50:57.261" v="6277" actId="478"/>
          <ac:spMkLst>
            <pc:docMk/>
            <pc:sldMk cId="2671836181" sldId="295"/>
            <ac:spMk id="20" creationId="{B12BB6D3-56BF-4154-A367-14FEAC3D9E2C}"/>
          </ac:spMkLst>
        </pc:spChg>
        <pc:picChg chg="add del mod">
          <ac:chgData name="Nyasha Skerrette" userId="90a04683-13d2-4c3e-aff0-744b39319242" providerId="ADAL" clId="{02779EEB-6CE1-480D-B4C9-0D8BB775B280}" dt="2021-06-15T18:09:15.108" v="10023" actId="478"/>
          <ac:picMkLst>
            <pc:docMk/>
            <pc:sldMk cId="2671836181" sldId="295"/>
            <ac:picMk id="2" creationId="{A574385F-6BFD-4649-809A-D1E781558487}"/>
          </ac:picMkLst>
        </pc:picChg>
        <pc:picChg chg="add mod">
          <ac:chgData name="Nyasha Skerrette" userId="90a04683-13d2-4c3e-aff0-744b39319242" providerId="ADAL" clId="{02779EEB-6CE1-480D-B4C9-0D8BB775B280}" dt="2021-06-15T19:47:34.685" v="11312" actId="14100"/>
          <ac:picMkLst>
            <pc:docMk/>
            <pc:sldMk cId="2671836181" sldId="295"/>
            <ac:picMk id="3" creationId="{C9FC5F3B-5C27-4298-94B6-2D9A33523A08}"/>
          </ac:picMkLst>
        </pc:picChg>
        <pc:cxnChg chg="del mod">
          <ac:chgData name="Nyasha Skerrette" userId="90a04683-13d2-4c3e-aff0-744b39319242" providerId="ADAL" clId="{02779EEB-6CE1-480D-B4C9-0D8BB775B280}" dt="2021-06-14T18:50:48.182" v="6270" actId="478"/>
          <ac:cxnSpMkLst>
            <pc:docMk/>
            <pc:sldMk cId="2671836181" sldId="295"/>
            <ac:cxnSpMk id="24" creationId="{D8843676-F2E8-40A9-A301-CCB50C579CF7}"/>
          </ac:cxnSpMkLst>
        </pc:cxnChg>
        <pc:cxnChg chg="del">
          <ac:chgData name="Nyasha Skerrette" userId="90a04683-13d2-4c3e-aff0-744b39319242" providerId="ADAL" clId="{02779EEB-6CE1-480D-B4C9-0D8BB775B280}" dt="2021-06-14T18:50:49.140" v="6271" actId="478"/>
          <ac:cxnSpMkLst>
            <pc:docMk/>
            <pc:sldMk cId="2671836181" sldId="295"/>
            <ac:cxnSpMk id="25" creationId="{0335F8AD-A20A-4C59-AC0D-8996FB00CDE9}"/>
          </ac:cxnSpMkLst>
        </pc:cxnChg>
        <pc:cxnChg chg="del">
          <ac:chgData name="Nyasha Skerrette" userId="90a04683-13d2-4c3e-aff0-744b39319242" providerId="ADAL" clId="{02779EEB-6CE1-480D-B4C9-0D8BB775B280}" dt="2021-06-14T18:50:51.515" v="6272" actId="478"/>
          <ac:cxnSpMkLst>
            <pc:docMk/>
            <pc:sldMk cId="2671836181" sldId="295"/>
            <ac:cxnSpMk id="27" creationId="{65C0DEC2-C279-4791-AAC5-EB3F25462E6C}"/>
          </ac:cxnSpMkLst>
        </pc:cxnChg>
        <pc:cxnChg chg="del">
          <ac:chgData name="Nyasha Skerrette" userId="90a04683-13d2-4c3e-aff0-744b39319242" providerId="ADAL" clId="{02779EEB-6CE1-480D-B4C9-0D8BB775B280}" dt="2021-06-14T18:50:52.646" v="6273" actId="478"/>
          <ac:cxnSpMkLst>
            <pc:docMk/>
            <pc:sldMk cId="2671836181" sldId="295"/>
            <ac:cxnSpMk id="30" creationId="{0D2EA445-D033-4E05-AA86-AFE49CAC1226}"/>
          </ac:cxnSpMkLst>
        </pc:cxnChg>
        <pc:cxnChg chg="del mod">
          <ac:chgData name="Nyasha Skerrette" userId="90a04683-13d2-4c3e-aff0-744b39319242" providerId="ADAL" clId="{02779EEB-6CE1-480D-B4C9-0D8BB775B280}" dt="2021-06-14T18:50:53.989" v="6274" actId="478"/>
          <ac:cxnSpMkLst>
            <pc:docMk/>
            <pc:sldMk cId="2671836181" sldId="295"/>
            <ac:cxnSpMk id="34" creationId="{C8C8B19E-FD0D-47F4-A9DC-CC79642F4560}"/>
          </ac:cxnSpMkLst>
        </pc:cxnChg>
        <pc:cxnChg chg="del">
          <ac:chgData name="Nyasha Skerrette" userId="90a04683-13d2-4c3e-aff0-744b39319242" providerId="ADAL" clId="{02779EEB-6CE1-480D-B4C9-0D8BB775B280}" dt="2021-06-14T18:50:55.108" v="6275" actId="478"/>
          <ac:cxnSpMkLst>
            <pc:docMk/>
            <pc:sldMk cId="2671836181" sldId="295"/>
            <ac:cxnSpMk id="37" creationId="{05629E4C-6245-4A31-9808-40926776D397}"/>
          </ac:cxnSpMkLst>
        </pc:cxnChg>
      </pc:sldChg>
      <pc:sldChg chg="modSp del mod">
        <pc:chgData name="Nyasha Skerrette" userId="90a04683-13d2-4c3e-aff0-744b39319242" providerId="ADAL" clId="{02779EEB-6CE1-480D-B4C9-0D8BB775B280}" dt="2021-06-15T16:57:12.613" v="9790" actId="47"/>
        <pc:sldMkLst>
          <pc:docMk/>
          <pc:sldMk cId="2644969230" sldId="296"/>
        </pc:sldMkLst>
        <pc:spChg chg="mod">
          <ac:chgData name="Nyasha Skerrette" userId="90a04683-13d2-4c3e-aff0-744b39319242" providerId="ADAL" clId="{02779EEB-6CE1-480D-B4C9-0D8BB775B280}" dt="2021-06-15T16:50:59.132" v="9779" actId="20577"/>
          <ac:spMkLst>
            <pc:docMk/>
            <pc:sldMk cId="2644969230" sldId="296"/>
            <ac:spMk id="7" creationId="{1D12AAAA-1241-412C-9BD7-8E65B98E2B55}"/>
          </ac:spMkLst>
        </pc:spChg>
      </pc:sldChg>
      <pc:sldChg chg="addSp delSp modSp add mod ord modNotesTx">
        <pc:chgData name="Nyasha Skerrette" userId="90a04683-13d2-4c3e-aff0-744b39319242" providerId="ADAL" clId="{02779EEB-6CE1-480D-B4C9-0D8BB775B280}" dt="2021-06-16T07:38:43.685" v="12040" actId="6549"/>
        <pc:sldMkLst>
          <pc:docMk/>
          <pc:sldMk cId="2440095287" sldId="297"/>
        </pc:sldMkLst>
        <pc:spChg chg="add del mod">
          <ac:chgData name="Nyasha Skerrette" userId="90a04683-13d2-4c3e-aff0-744b39319242" providerId="ADAL" clId="{02779EEB-6CE1-480D-B4C9-0D8BB775B280}" dt="2021-06-15T16:51:27.341" v="9783"/>
          <ac:spMkLst>
            <pc:docMk/>
            <pc:sldMk cId="2440095287" sldId="297"/>
            <ac:spMk id="3" creationId="{85888746-6991-4AA4-BE9B-724A65E1B17C}"/>
          </ac:spMkLst>
        </pc:spChg>
        <pc:spChg chg="add mod">
          <ac:chgData name="Nyasha Skerrette" userId="90a04683-13d2-4c3e-aff0-744b39319242" providerId="ADAL" clId="{02779EEB-6CE1-480D-B4C9-0D8BB775B280}" dt="2021-06-15T16:51:58.396" v="9785" actId="1076"/>
          <ac:spMkLst>
            <pc:docMk/>
            <pc:sldMk cId="2440095287" sldId="297"/>
            <ac:spMk id="12" creationId="{1232F75A-755C-4957-9BD3-2DDD4430949C}"/>
          </ac:spMkLst>
        </pc:spChg>
        <pc:graphicFrameChg chg="add mod">
          <ac:chgData name="Nyasha Skerrette" userId="90a04683-13d2-4c3e-aff0-744b39319242" providerId="ADAL" clId="{02779EEB-6CE1-480D-B4C9-0D8BB775B280}" dt="2021-06-16T07:38:43.685" v="12040" actId="6549"/>
          <ac:graphicFrameMkLst>
            <pc:docMk/>
            <pc:sldMk cId="2440095287" sldId="297"/>
            <ac:graphicFrameMk id="11" creationId="{4ED8FC3B-6298-4BD3-A808-0CFEF684DD86}"/>
          </ac:graphicFrameMkLst>
        </pc:graphicFrameChg>
        <pc:picChg chg="del">
          <ac:chgData name="Nyasha Skerrette" userId="90a04683-13d2-4c3e-aff0-744b39319242" providerId="ADAL" clId="{02779EEB-6CE1-480D-B4C9-0D8BB775B280}" dt="2021-06-15T16:51:21.961" v="9780" actId="478"/>
          <ac:picMkLst>
            <pc:docMk/>
            <pc:sldMk cId="2440095287" sldId="297"/>
            <ac:picMk id="8" creationId="{27889E09-11B2-4107-B70A-7FA2FBA119B8}"/>
          </ac:picMkLst>
        </pc:picChg>
      </pc:sldChg>
      <pc:sldChg chg="addSp delSp modSp add mod modNotesTx">
        <pc:chgData name="Nyasha Skerrette" userId="90a04683-13d2-4c3e-aff0-744b39319242" providerId="ADAL" clId="{02779EEB-6CE1-480D-B4C9-0D8BB775B280}" dt="2021-06-16T09:58:34.965" v="12899" actId="20577"/>
        <pc:sldMkLst>
          <pc:docMk/>
          <pc:sldMk cId="2536487002" sldId="298"/>
        </pc:sldMkLst>
        <pc:spChg chg="add del mod">
          <ac:chgData name="Nyasha Skerrette" userId="90a04683-13d2-4c3e-aff0-744b39319242" providerId="ADAL" clId="{02779EEB-6CE1-480D-B4C9-0D8BB775B280}" dt="2021-06-15T19:59:29.919" v="11430" actId="1032"/>
          <ac:spMkLst>
            <pc:docMk/>
            <pc:sldMk cId="2536487002" sldId="298"/>
            <ac:spMk id="3" creationId="{99EFB817-FEFD-4E04-9937-F556EA80DAB7}"/>
          </ac:spMkLst>
        </pc:spChg>
        <pc:spChg chg="mod">
          <ac:chgData name="Nyasha Skerrette" userId="90a04683-13d2-4c3e-aff0-744b39319242" providerId="ADAL" clId="{02779EEB-6CE1-480D-B4C9-0D8BB775B280}" dt="2021-06-16T09:58:34.965" v="12899" actId="20577"/>
          <ac:spMkLst>
            <pc:docMk/>
            <pc:sldMk cId="2536487002" sldId="298"/>
            <ac:spMk id="7" creationId="{1D12AAAA-1241-412C-9BD7-8E65B98E2B55}"/>
          </ac:spMkLst>
        </pc:spChg>
        <pc:spChg chg="add del mod">
          <ac:chgData name="Nyasha Skerrette" userId="90a04683-13d2-4c3e-aff0-744b39319242" providerId="ADAL" clId="{02779EEB-6CE1-480D-B4C9-0D8BB775B280}" dt="2021-06-16T07:26:20.100" v="11934" actId="478"/>
          <ac:spMkLst>
            <pc:docMk/>
            <pc:sldMk cId="2536487002" sldId="298"/>
            <ac:spMk id="11" creationId="{9F85FF3D-6214-4702-BDB8-163B13D7988F}"/>
          </ac:spMkLst>
        </pc:spChg>
        <pc:spChg chg="add del">
          <ac:chgData name="Nyasha Skerrette" userId="90a04683-13d2-4c3e-aff0-744b39319242" providerId="ADAL" clId="{02779EEB-6CE1-480D-B4C9-0D8BB775B280}" dt="2021-06-15T19:57:07.414" v="11354" actId="478"/>
          <ac:spMkLst>
            <pc:docMk/>
            <pc:sldMk cId="2536487002" sldId="298"/>
            <ac:spMk id="12" creationId="{1232F75A-755C-4957-9BD3-2DDD4430949C}"/>
          </ac:spMkLst>
        </pc:spChg>
        <pc:spChg chg="add mod">
          <ac:chgData name="Nyasha Skerrette" userId="90a04683-13d2-4c3e-aff0-744b39319242" providerId="ADAL" clId="{02779EEB-6CE1-480D-B4C9-0D8BB775B280}" dt="2021-06-16T07:40:36.972" v="12041" actId="207"/>
          <ac:spMkLst>
            <pc:docMk/>
            <pc:sldMk cId="2536487002" sldId="298"/>
            <ac:spMk id="16" creationId="{F690E70F-8858-4302-92F2-6AF4249F55C3}"/>
          </ac:spMkLst>
        </pc:spChg>
        <pc:graphicFrameChg chg="add mod">
          <ac:chgData name="Nyasha Skerrette" userId="90a04683-13d2-4c3e-aff0-744b39319242" providerId="ADAL" clId="{02779EEB-6CE1-480D-B4C9-0D8BB775B280}" dt="2021-06-16T07:33:22.494" v="11995" actId="1076"/>
          <ac:graphicFrameMkLst>
            <pc:docMk/>
            <pc:sldMk cId="2536487002" sldId="298"/>
            <ac:graphicFrameMk id="4" creationId="{E1D2AED0-11F7-4B74-BD7C-B43EE7A0E975}"/>
          </ac:graphicFrameMkLst>
        </pc:graphicFrameChg>
        <pc:graphicFrameChg chg="del">
          <ac:chgData name="Nyasha Skerrette" userId="90a04683-13d2-4c3e-aff0-744b39319242" providerId="ADAL" clId="{02779EEB-6CE1-480D-B4C9-0D8BB775B280}" dt="2021-06-15T19:50:29.952" v="11314" actId="478"/>
          <ac:graphicFrameMkLst>
            <pc:docMk/>
            <pc:sldMk cId="2536487002" sldId="298"/>
            <ac:graphicFrameMk id="11" creationId="{4ED8FC3B-6298-4BD3-A808-0CFEF684DD86}"/>
          </ac:graphicFrameMkLst>
        </pc:graphicFrameChg>
        <pc:cxnChg chg="add del">
          <ac:chgData name="Nyasha Skerrette" userId="90a04683-13d2-4c3e-aff0-744b39319242" providerId="ADAL" clId="{02779EEB-6CE1-480D-B4C9-0D8BB775B280}" dt="2021-06-16T07:15:49.012" v="11915" actId="11529"/>
          <ac:cxnSpMkLst>
            <pc:docMk/>
            <pc:sldMk cId="2536487002" sldId="298"/>
            <ac:cxnSpMk id="3" creationId="{135F46EF-F6D2-4D97-B584-B442343AAA64}"/>
          </ac:cxnSpMkLst>
        </pc:cxnChg>
        <pc:cxnChg chg="add del mod">
          <ac:chgData name="Nyasha Skerrette" userId="90a04683-13d2-4c3e-aff0-744b39319242" providerId="ADAL" clId="{02779EEB-6CE1-480D-B4C9-0D8BB775B280}" dt="2021-06-16T07:16:32.137" v="11921" actId="11529"/>
          <ac:cxnSpMkLst>
            <pc:docMk/>
            <pc:sldMk cId="2536487002" sldId="298"/>
            <ac:cxnSpMk id="8" creationId="{41A50E5F-9362-45DF-9D06-C9F2C4C12447}"/>
          </ac:cxnSpMkLst>
        </pc:cxnChg>
        <pc:cxnChg chg="add del mod">
          <ac:chgData name="Nyasha Skerrette" userId="90a04683-13d2-4c3e-aff0-744b39319242" providerId="ADAL" clId="{02779EEB-6CE1-480D-B4C9-0D8BB775B280}" dt="2021-06-16T07:26:24.175" v="11935" actId="478"/>
          <ac:cxnSpMkLst>
            <pc:docMk/>
            <pc:sldMk cId="2536487002" sldId="298"/>
            <ac:cxnSpMk id="14" creationId="{BA1B60EB-6C19-4410-A3A6-67AA4F0D6E62}"/>
          </ac:cxnSpMkLst>
        </pc:cxnChg>
      </pc:sldChg>
      <pc:sldChg chg="new del">
        <pc:chgData name="Nyasha Skerrette" userId="90a04683-13d2-4c3e-aff0-744b39319242" providerId="ADAL" clId="{02779EEB-6CE1-480D-B4C9-0D8BB775B280}" dt="2021-06-16T07:29:34.153" v="11950" actId="680"/>
        <pc:sldMkLst>
          <pc:docMk/>
          <pc:sldMk cId="3923023042" sldId="299"/>
        </pc:sldMkLst>
      </pc:sldChg>
    </pc:docChg>
  </pc:docChgLst>
  <pc:docChgLst>
    <pc:chgData name="Nyasha Skerrette" userId="S::nyasha.skerrette@un.org::90a04683-13d2-4c3e-aff0-744b39319242" providerId="AD" clId="Web-{E57B438D-684C-C282-FC9D-F9E83E37F9D0}"/>
    <pc:docChg chg="modSld">
      <pc:chgData name="Nyasha Skerrette" userId="S::nyasha.skerrette@un.org::90a04683-13d2-4c3e-aff0-744b39319242" providerId="AD" clId="Web-{E57B438D-684C-C282-FC9D-F9E83E37F9D0}" dt="2021-06-15T18:06:50.683" v="1" actId="14100"/>
      <pc:docMkLst>
        <pc:docMk/>
      </pc:docMkLst>
      <pc:sldChg chg="modSp">
        <pc:chgData name="Nyasha Skerrette" userId="S::nyasha.skerrette@un.org::90a04683-13d2-4c3e-aff0-744b39319242" providerId="AD" clId="Web-{E57B438D-684C-C282-FC9D-F9E83E37F9D0}" dt="2021-06-15T18:06:50.683" v="1" actId="14100"/>
        <pc:sldMkLst>
          <pc:docMk/>
          <pc:sldMk cId="4098391252" sldId="293"/>
        </pc:sldMkLst>
        <pc:spChg chg="mod">
          <ac:chgData name="Nyasha Skerrette" userId="S::nyasha.skerrette@un.org::90a04683-13d2-4c3e-aff0-744b39319242" providerId="AD" clId="Web-{E57B438D-684C-C282-FC9D-F9E83E37F9D0}" dt="2021-06-15T18:06:50.683" v="1" actId="14100"/>
          <ac:spMkLst>
            <pc:docMk/>
            <pc:sldMk cId="4098391252" sldId="293"/>
            <ac:spMk id="20" creationId="{B12BB6D3-56BF-4154-A367-14FEAC3D9E2C}"/>
          </ac:spMkLst>
        </pc:spChg>
        <pc:cxnChg chg="mod">
          <ac:chgData name="Nyasha Skerrette" userId="S::nyasha.skerrette@un.org::90a04683-13d2-4c3e-aff0-744b39319242" providerId="AD" clId="Web-{E57B438D-684C-C282-FC9D-F9E83E37F9D0}" dt="2021-06-15T18:06:50.683" v="1" actId="14100"/>
          <ac:cxnSpMkLst>
            <pc:docMk/>
            <pc:sldMk cId="4098391252" sldId="293"/>
            <ac:cxnSpMk id="34" creationId="{C8C8B19E-FD0D-47F4-A9DC-CC79642F4560}"/>
          </ac:cxnSpMkLst>
        </pc:cxnChg>
      </pc:sldChg>
    </pc:docChg>
  </pc:docChgLst>
  <pc:docChgLst>
    <pc:chgData name="Nyasha Skerrette" userId="S::nyasha.skerrette@un.org::90a04683-13d2-4c3e-aff0-744b39319242" providerId="AD" clId="Web-{AE5371C4-4454-21A7-9532-35D74151C069}"/>
    <pc:docChg chg="delSld modSld">
      <pc:chgData name="Nyasha Skerrette" userId="S::nyasha.skerrette@un.org::90a04683-13d2-4c3e-aff0-744b39319242" providerId="AD" clId="Web-{AE5371C4-4454-21A7-9532-35D74151C069}" dt="2021-06-11T16:07:49.748" v="179" actId="20577"/>
      <pc:docMkLst>
        <pc:docMk/>
      </pc:docMkLst>
      <pc:sldChg chg="del">
        <pc:chgData name="Nyasha Skerrette" userId="S::nyasha.skerrette@un.org::90a04683-13d2-4c3e-aff0-744b39319242" providerId="AD" clId="Web-{AE5371C4-4454-21A7-9532-35D74151C069}" dt="2021-06-11T16:00:28.988" v="0"/>
        <pc:sldMkLst>
          <pc:docMk/>
          <pc:sldMk cId="2907608126" sldId="261"/>
        </pc:sldMkLst>
      </pc:sldChg>
      <pc:sldChg chg="modSp">
        <pc:chgData name="Nyasha Skerrette" userId="S::nyasha.skerrette@un.org::90a04683-13d2-4c3e-aff0-744b39319242" providerId="AD" clId="Web-{AE5371C4-4454-21A7-9532-35D74151C069}" dt="2021-06-11T16:07:49.748" v="179" actId="20577"/>
        <pc:sldMkLst>
          <pc:docMk/>
          <pc:sldMk cId="3778405613" sldId="262"/>
        </pc:sldMkLst>
        <pc:spChg chg="mod">
          <ac:chgData name="Nyasha Skerrette" userId="S::nyasha.skerrette@un.org::90a04683-13d2-4c3e-aff0-744b39319242" providerId="AD" clId="Web-{AE5371C4-4454-21A7-9532-35D74151C069}" dt="2021-06-11T16:07:49.748" v="179" actId="20577"/>
          <ac:spMkLst>
            <pc:docMk/>
            <pc:sldMk cId="3778405613" sldId="262"/>
            <ac:spMk id="3" creationId="{05F42FFF-6B0F-4978-8DAA-54400F612F9A}"/>
          </ac:spMkLst>
        </pc:spChg>
      </pc:sldChg>
      <pc:sldChg chg="delCm">
        <pc:chgData name="Nyasha Skerrette" userId="S::nyasha.skerrette@un.org::90a04683-13d2-4c3e-aff0-744b39319242" providerId="AD" clId="Web-{AE5371C4-4454-21A7-9532-35D74151C069}" dt="2021-06-11T16:00:55.848" v="1"/>
        <pc:sldMkLst>
          <pc:docMk/>
          <pc:sldMk cId="2904307185" sldId="2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nitednations-my.sharepoint.com/personal/nyasha_skerrette_un_org/Documents/POC%202020%20Debt%20dat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unitednations.sharepoint.com/sites/Test292/Shared%20Documents/EDU%20projects/2021/Sheldon-Commonwealth%20Secretariat/Data%20and%20charts/Growth%20and%20Debt%20dat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oleObject" Target="https://unitednations-my.sharepoint.com/personal/hidenobu_tokuda_un_org/Documents/Work/Debt%20Swap%20DSA/Scenario%20Analysis%203.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4.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t>Total Public Debt, 2019</a:t>
            </a:r>
          </a:p>
          <a:p>
            <a:pPr>
              <a:defRPr/>
            </a:pPr>
            <a:r>
              <a:rPr lang="en-US" i="1"/>
              <a:t>(Per cent of GDP)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'Dom&amp;Ext Public Debt'!$C$80</c:f>
              <c:strCache>
                <c:ptCount val="1"/>
                <c:pt idx="0">
                  <c:v>Domestic debt/GDP</c:v>
                </c:pt>
              </c:strCache>
            </c:strRef>
          </c:tx>
          <c:spPr>
            <a:solidFill>
              <a:schemeClr val="accent1"/>
            </a:solidFill>
            <a:ln>
              <a:noFill/>
            </a:ln>
            <a:effectLst/>
          </c:spPr>
          <c:invertIfNegative val="0"/>
          <c:cat>
            <c:strRef>
              <c:f>'Dom&amp;Ext Public Debt'!$B$81:$B$95</c:f>
              <c:strCache>
                <c:ptCount val="15"/>
                <c:pt idx="0">
                  <c:v>Anguilla</c:v>
                </c:pt>
                <c:pt idx="1">
                  <c:v>Antigua and Barbuda</c:v>
                </c:pt>
                <c:pt idx="2">
                  <c:v>Bahamas</c:v>
                </c:pt>
                <c:pt idx="3">
                  <c:v>Barbados</c:v>
                </c:pt>
                <c:pt idx="4">
                  <c:v>Belize</c:v>
                </c:pt>
                <c:pt idx="5">
                  <c:v>Dominica</c:v>
                </c:pt>
                <c:pt idx="6">
                  <c:v>Grenada</c:v>
                </c:pt>
                <c:pt idx="7">
                  <c:v>Guyana</c:v>
                </c:pt>
                <c:pt idx="8">
                  <c:v>Jamaica</c:v>
                </c:pt>
                <c:pt idx="9">
                  <c:v>Montserrat</c:v>
                </c:pt>
                <c:pt idx="10">
                  <c:v>Saint Kitts and Nevis</c:v>
                </c:pt>
                <c:pt idx="11">
                  <c:v>Saint Lucia</c:v>
                </c:pt>
                <c:pt idx="12">
                  <c:v>Saint Vincent and the Grenadines</c:v>
                </c:pt>
                <c:pt idx="13">
                  <c:v>Suriname</c:v>
                </c:pt>
                <c:pt idx="14">
                  <c:v>Trinidad and Tobago</c:v>
                </c:pt>
              </c:strCache>
            </c:strRef>
          </c:cat>
          <c:val>
            <c:numRef>
              <c:f>'Dom&amp;Ext Public Debt'!$C$81:$C$95</c:f>
              <c:numCache>
                <c:formatCode>0.0</c:formatCode>
                <c:ptCount val="15"/>
                <c:pt idx="0">
                  <c:v>28.038404496136131</c:v>
                </c:pt>
                <c:pt idx="1">
                  <c:v>37.017360105185737</c:v>
                </c:pt>
                <c:pt idx="2">
                  <c:v>46.48966771732406</c:v>
                </c:pt>
                <c:pt idx="3">
                  <c:v>89.61988865425225</c:v>
                </c:pt>
                <c:pt idx="4">
                  <c:v>29.459624169519127</c:v>
                </c:pt>
                <c:pt idx="5">
                  <c:v>39.636116198616193</c:v>
                </c:pt>
                <c:pt idx="6">
                  <c:v>16.481879202844016</c:v>
                </c:pt>
                <c:pt idx="7">
                  <c:v>7.4144210705440221</c:v>
                </c:pt>
                <c:pt idx="8">
                  <c:v>35.220578904897714</c:v>
                </c:pt>
                <c:pt idx="9">
                  <c:v>1.0733157199471597</c:v>
                </c:pt>
                <c:pt idx="10">
                  <c:v>43.781120769685202</c:v>
                </c:pt>
                <c:pt idx="11">
                  <c:v>31.495131399853417</c:v>
                </c:pt>
                <c:pt idx="12">
                  <c:v>22.522611530757967</c:v>
                </c:pt>
                <c:pt idx="13">
                  <c:v>27.239957285275128</c:v>
                </c:pt>
                <c:pt idx="14">
                  <c:v>48.300352139631016</c:v>
                </c:pt>
              </c:numCache>
            </c:numRef>
          </c:val>
          <c:extLst>
            <c:ext xmlns:c16="http://schemas.microsoft.com/office/drawing/2014/chart" uri="{C3380CC4-5D6E-409C-BE32-E72D297353CC}">
              <c16:uniqueId val="{00000000-84E1-4475-AF48-0E8F0A4B1CAD}"/>
            </c:ext>
          </c:extLst>
        </c:ser>
        <c:ser>
          <c:idx val="1"/>
          <c:order val="1"/>
          <c:tx>
            <c:strRef>
              <c:f>'Dom&amp;Ext Public Debt'!$D$80</c:f>
              <c:strCache>
                <c:ptCount val="1"/>
                <c:pt idx="0">
                  <c:v>External debt/GDP</c:v>
                </c:pt>
              </c:strCache>
            </c:strRef>
          </c:tx>
          <c:spPr>
            <a:solidFill>
              <a:schemeClr val="accent2"/>
            </a:solidFill>
            <a:ln>
              <a:noFill/>
            </a:ln>
            <a:effectLst/>
          </c:spPr>
          <c:invertIfNegative val="0"/>
          <c:cat>
            <c:strRef>
              <c:f>'Dom&amp;Ext Public Debt'!$B$81:$B$95</c:f>
              <c:strCache>
                <c:ptCount val="15"/>
                <c:pt idx="0">
                  <c:v>Anguilla</c:v>
                </c:pt>
                <c:pt idx="1">
                  <c:v>Antigua and Barbuda</c:v>
                </c:pt>
                <c:pt idx="2">
                  <c:v>Bahamas</c:v>
                </c:pt>
                <c:pt idx="3">
                  <c:v>Barbados</c:v>
                </c:pt>
                <c:pt idx="4">
                  <c:v>Belize</c:v>
                </c:pt>
                <c:pt idx="5">
                  <c:v>Dominica</c:v>
                </c:pt>
                <c:pt idx="6">
                  <c:v>Grenada</c:v>
                </c:pt>
                <c:pt idx="7">
                  <c:v>Guyana</c:v>
                </c:pt>
                <c:pt idx="8">
                  <c:v>Jamaica</c:v>
                </c:pt>
                <c:pt idx="9">
                  <c:v>Montserrat</c:v>
                </c:pt>
                <c:pt idx="10">
                  <c:v>Saint Kitts and Nevis</c:v>
                </c:pt>
                <c:pt idx="11">
                  <c:v>Saint Lucia</c:v>
                </c:pt>
                <c:pt idx="12">
                  <c:v>Saint Vincent and the Grenadines</c:v>
                </c:pt>
                <c:pt idx="13">
                  <c:v>Suriname</c:v>
                </c:pt>
                <c:pt idx="14">
                  <c:v>Trinidad and Tobago</c:v>
                </c:pt>
              </c:strCache>
            </c:strRef>
          </c:cat>
          <c:val>
            <c:numRef>
              <c:f>'Dom&amp;Ext Public Debt'!$D$81:$D$95</c:f>
              <c:numCache>
                <c:formatCode>0.0</c:formatCode>
                <c:ptCount val="15"/>
                <c:pt idx="0">
                  <c:v>20.080399656545154</c:v>
                </c:pt>
                <c:pt idx="1">
                  <c:v>38.539210661199377</c:v>
                </c:pt>
                <c:pt idx="2">
                  <c:v>22.999469761687337</c:v>
                </c:pt>
                <c:pt idx="3">
                  <c:v>30.356114417354579</c:v>
                </c:pt>
                <c:pt idx="4">
                  <c:v>70.501069033188259</c:v>
                </c:pt>
                <c:pt idx="5">
                  <c:v>40.95441595441595</c:v>
                </c:pt>
                <c:pt idx="6">
                  <c:v>43.291358432610707</c:v>
                </c:pt>
                <c:pt idx="7">
                  <c:v>25.223437484130695</c:v>
                </c:pt>
                <c:pt idx="8">
                  <c:v>57.468377094916391</c:v>
                </c:pt>
                <c:pt idx="9">
                  <c:v>5.300528401585205</c:v>
                </c:pt>
                <c:pt idx="10">
                  <c:v>13.481798745323093</c:v>
                </c:pt>
                <c:pt idx="11">
                  <c:v>29.326423062157538</c:v>
                </c:pt>
                <c:pt idx="12">
                  <c:v>48.01728086799536</c:v>
                </c:pt>
                <c:pt idx="13">
                  <c:v>54.191213743853659</c:v>
                </c:pt>
                <c:pt idx="14">
                  <c:v>17.546122636454108</c:v>
                </c:pt>
              </c:numCache>
            </c:numRef>
          </c:val>
          <c:extLst>
            <c:ext xmlns:c16="http://schemas.microsoft.com/office/drawing/2014/chart" uri="{C3380CC4-5D6E-409C-BE32-E72D297353CC}">
              <c16:uniqueId val="{00000001-84E1-4475-AF48-0E8F0A4B1CAD}"/>
            </c:ext>
          </c:extLst>
        </c:ser>
        <c:dLbls>
          <c:showLegendKey val="0"/>
          <c:showVal val="0"/>
          <c:showCatName val="0"/>
          <c:showSerName val="0"/>
          <c:showPercent val="0"/>
          <c:showBubbleSize val="0"/>
        </c:dLbls>
        <c:gapWidth val="150"/>
        <c:overlap val="100"/>
        <c:axId val="2001065199"/>
        <c:axId val="1660254527"/>
      </c:barChart>
      <c:lineChart>
        <c:grouping val="standard"/>
        <c:varyColors val="0"/>
        <c:ser>
          <c:idx val="2"/>
          <c:order val="2"/>
          <c:tx>
            <c:strRef>
              <c:f>'Dom&amp;Ext Public Debt'!$E$80</c:f>
              <c:strCache>
                <c:ptCount val="1"/>
                <c:pt idx="0">
                  <c:v>60% threshold</c:v>
                </c:pt>
              </c:strCache>
            </c:strRef>
          </c:tx>
          <c:spPr>
            <a:ln w="28575" cap="rnd">
              <a:solidFill>
                <a:sysClr val="windowText" lastClr="000000"/>
              </a:solidFill>
              <a:round/>
            </a:ln>
            <a:effectLst/>
          </c:spPr>
          <c:marker>
            <c:symbol val="none"/>
          </c:marker>
          <c:cat>
            <c:strRef>
              <c:f>'Dom&amp;Ext Public Debt'!$B$81:$B$95</c:f>
              <c:strCache>
                <c:ptCount val="15"/>
                <c:pt idx="0">
                  <c:v>Anguilla</c:v>
                </c:pt>
                <c:pt idx="1">
                  <c:v>Antigua and Barbuda</c:v>
                </c:pt>
                <c:pt idx="2">
                  <c:v>Bahamas</c:v>
                </c:pt>
                <c:pt idx="3">
                  <c:v>Barbados</c:v>
                </c:pt>
                <c:pt idx="4">
                  <c:v>Belize</c:v>
                </c:pt>
                <c:pt idx="5">
                  <c:v>Dominica</c:v>
                </c:pt>
                <c:pt idx="6">
                  <c:v>Grenada</c:v>
                </c:pt>
                <c:pt idx="7">
                  <c:v>Guyana</c:v>
                </c:pt>
                <c:pt idx="8">
                  <c:v>Jamaica</c:v>
                </c:pt>
                <c:pt idx="9">
                  <c:v>Montserrat</c:v>
                </c:pt>
                <c:pt idx="10">
                  <c:v>Saint Kitts and Nevis</c:v>
                </c:pt>
                <c:pt idx="11">
                  <c:v>Saint Lucia</c:v>
                </c:pt>
                <c:pt idx="12">
                  <c:v>Saint Vincent and the Grenadines</c:v>
                </c:pt>
                <c:pt idx="13">
                  <c:v>Suriname</c:v>
                </c:pt>
                <c:pt idx="14">
                  <c:v>Trinidad and Tobago</c:v>
                </c:pt>
              </c:strCache>
            </c:strRef>
          </c:cat>
          <c:val>
            <c:numRef>
              <c:f>'Dom&amp;Ext Public Debt'!$E$81:$E$95</c:f>
              <c:numCache>
                <c:formatCode>0.0</c:formatCode>
                <c:ptCount val="15"/>
                <c:pt idx="0">
                  <c:v>60</c:v>
                </c:pt>
                <c:pt idx="1">
                  <c:v>60</c:v>
                </c:pt>
                <c:pt idx="2">
                  <c:v>60</c:v>
                </c:pt>
                <c:pt idx="3">
                  <c:v>60</c:v>
                </c:pt>
                <c:pt idx="4">
                  <c:v>60</c:v>
                </c:pt>
                <c:pt idx="5">
                  <c:v>60</c:v>
                </c:pt>
                <c:pt idx="6">
                  <c:v>60</c:v>
                </c:pt>
                <c:pt idx="7">
                  <c:v>60</c:v>
                </c:pt>
                <c:pt idx="8">
                  <c:v>60</c:v>
                </c:pt>
                <c:pt idx="9">
                  <c:v>60</c:v>
                </c:pt>
                <c:pt idx="10">
                  <c:v>60</c:v>
                </c:pt>
                <c:pt idx="11">
                  <c:v>60</c:v>
                </c:pt>
                <c:pt idx="12">
                  <c:v>60</c:v>
                </c:pt>
                <c:pt idx="13">
                  <c:v>60</c:v>
                </c:pt>
                <c:pt idx="14">
                  <c:v>60</c:v>
                </c:pt>
              </c:numCache>
            </c:numRef>
          </c:val>
          <c:smooth val="0"/>
          <c:extLst>
            <c:ext xmlns:c16="http://schemas.microsoft.com/office/drawing/2014/chart" uri="{C3380CC4-5D6E-409C-BE32-E72D297353CC}">
              <c16:uniqueId val="{00000002-84E1-4475-AF48-0E8F0A4B1CAD}"/>
            </c:ext>
          </c:extLst>
        </c:ser>
        <c:dLbls>
          <c:showLegendKey val="0"/>
          <c:showVal val="0"/>
          <c:showCatName val="0"/>
          <c:showSerName val="0"/>
          <c:showPercent val="0"/>
          <c:showBubbleSize val="0"/>
        </c:dLbls>
        <c:marker val="1"/>
        <c:smooth val="0"/>
        <c:axId val="2001065199"/>
        <c:axId val="1660254527"/>
      </c:lineChart>
      <c:catAx>
        <c:axId val="20010651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0254527"/>
        <c:crosses val="autoZero"/>
        <c:auto val="1"/>
        <c:lblAlgn val="ctr"/>
        <c:lblOffset val="100"/>
        <c:noMultiLvlLbl val="0"/>
      </c:catAx>
      <c:valAx>
        <c:axId val="1660254527"/>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10651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28575" cap="flat" cmpd="sng" algn="ctr">
      <a:solidFill>
        <a:schemeClr val="accent1">
          <a:lumMod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GDP growth</a:t>
            </a:r>
            <a:r>
              <a:rPr lang="en-US" baseline="0"/>
              <a:t> rate and Public debt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'Debt&amp;GDP growth'!$B$4</c:f>
              <c:strCache>
                <c:ptCount val="1"/>
                <c:pt idx="0">
                  <c:v>Debt ratio</c:v>
                </c:pt>
              </c:strCache>
            </c:strRef>
          </c:tx>
          <c:spPr>
            <a:ln w="28575" cap="rnd">
              <a:solidFill>
                <a:srgbClr val="0070C0"/>
              </a:solidFill>
              <a:round/>
            </a:ln>
            <a:effectLst/>
          </c:spPr>
          <c:marker>
            <c:symbol val="none"/>
          </c:marker>
          <c:cat>
            <c:numRef>
              <c:f>'Debt&amp;GDP growth'!$A$5:$A$25</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'Debt&amp;GDP growth'!$B$5:$B$24</c:f>
              <c:numCache>
                <c:formatCode>0.00</c:formatCode>
                <c:ptCount val="20"/>
                <c:pt idx="0">
                  <c:v>69.67780507875095</c:v>
                </c:pt>
                <c:pt idx="1">
                  <c:v>77.363162061444953</c:v>
                </c:pt>
                <c:pt idx="2">
                  <c:v>79.251150152629094</c:v>
                </c:pt>
                <c:pt idx="3">
                  <c:v>79.086683890674308</c:v>
                </c:pt>
                <c:pt idx="4">
                  <c:v>76.283047987258271</c:v>
                </c:pt>
                <c:pt idx="5">
                  <c:v>64.836997082946439</c:v>
                </c:pt>
                <c:pt idx="6">
                  <c:v>59.209901480381369</c:v>
                </c:pt>
                <c:pt idx="7">
                  <c:v>57.927635367350405</c:v>
                </c:pt>
                <c:pt idx="8">
                  <c:v>63.977022240426415</c:v>
                </c:pt>
                <c:pt idx="9">
                  <c:v>66.071464480940648</c:v>
                </c:pt>
                <c:pt idx="10">
                  <c:v>66.780070199644001</c:v>
                </c:pt>
                <c:pt idx="11">
                  <c:v>70.37887214521713</c:v>
                </c:pt>
                <c:pt idx="12">
                  <c:v>70.914195554820211</c:v>
                </c:pt>
                <c:pt idx="13">
                  <c:v>69.782061545308295</c:v>
                </c:pt>
                <c:pt idx="14">
                  <c:v>69.230279375654547</c:v>
                </c:pt>
                <c:pt idx="15">
                  <c:v>71.583635655042329</c:v>
                </c:pt>
                <c:pt idx="16">
                  <c:v>72.338907768047392</c:v>
                </c:pt>
                <c:pt idx="17">
                  <c:v>69.448624957989622</c:v>
                </c:pt>
                <c:pt idx="18">
                  <c:v>67.979832714204079</c:v>
                </c:pt>
                <c:pt idx="19">
                  <c:v>94.42</c:v>
                </c:pt>
              </c:numCache>
            </c:numRef>
          </c:val>
          <c:smooth val="0"/>
          <c:extLst>
            <c:ext xmlns:c16="http://schemas.microsoft.com/office/drawing/2014/chart" uri="{C3380CC4-5D6E-409C-BE32-E72D297353CC}">
              <c16:uniqueId val="{00000000-0809-4321-9232-BBFF31A453A9}"/>
            </c:ext>
          </c:extLst>
        </c:ser>
        <c:dLbls>
          <c:showLegendKey val="0"/>
          <c:showVal val="0"/>
          <c:showCatName val="0"/>
          <c:showSerName val="0"/>
          <c:showPercent val="0"/>
          <c:showBubbleSize val="0"/>
        </c:dLbls>
        <c:marker val="1"/>
        <c:smooth val="0"/>
        <c:axId val="1796119951"/>
        <c:axId val="1641193487"/>
        <c:extLst>
          <c:ext xmlns:c15="http://schemas.microsoft.com/office/drawing/2012/chart" uri="{02D57815-91ED-43cb-92C2-25804820EDAC}">
            <c15:filteredLineSeries>
              <c15:ser>
                <c:idx val="0"/>
                <c:order val="0"/>
                <c:tx>
                  <c:strRef>
                    <c:extLst>
                      <c:ext uri="{02D57815-91ED-43cb-92C2-25804820EDAC}">
                        <c15:formulaRef>
                          <c15:sqref>'Debt&amp;GDP growth'!$A$4</c15:sqref>
                        </c15:formulaRef>
                      </c:ext>
                    </c:extLst>
                    <c:strCache>
                      <c:ptCount val="1"/>
                      <c:pt idx="0">
                        <c:v>Year</c:v>
                      </c:pt>
                    </c:strCache>
                  </c:strRef>
                </c:tx>
                <c:spPr>
                  <a:ln w="28575" cap="rnd">
                    <a:solidFill>
                      <a:schemeClr val="accent1"/>
                    </a:solidFill>
                    <a:round/>
                  </a:ln>
                  <a:effectLst/>
                </c:spPr>
                <c:marker>
                  <c:symbol val="none"/>
                </c:marker>
                <c:cat>
                  <c:numRef>
                    <c:extLst>
                      <c:ext uri="{02D57815-91ED-43cb-92C2-25804820EDAC}">
                        <c15:formulaRef>
                          <c15:sqref>'Debt&amp;GDP growth'!$A$5:$A$25</c15:sqref>
                        </c15:formulaRef>
                      </c:ext>
                    </c:extLst>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extLst>
                      <c:ext uri="{02D57815-91ED-43cb-92C2-25804820EDAC}">
                        <c15:formulaRef>
                          <c15:sqref>'Debt&amp;GDP growth'!$A$5:$A$23</c15:sqref>
                        </c15:formulaRef>
                      </c:ext>
                    </c:extLst>
                    <c:numCache>
                      <c:formatCode>General</c:formatCod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numCache>
                  </c:numRef>
                </c:val>
                <c:smooth val="0"/>
                <c:extLst>
                  <c:ext xmlns:c16="http://schemas.microsoft.com/office/drawing/2014/chart" uri="{C3380CC4-5D6E-409C-BE32-E72D297353CC}">
                    <c16:uniqueId val="{00000004-0809-4321-9232-BBFF31A453A9}"/>
                  </c:ext>
                </c:extLst>
              </c15:ser>
            </c15:filteredLineSeries>
          </c:ext>
        </c:extLst>
      </c:lineChart>
      <c:lineChart>
        <c:grouping val="standard"/>
        <c:varyColors val="0"/>
        <c:ser>
          <c:idx val="2"/>
          <c:order val="2"/>
          <c:tx>
            <c:strRef>
              <c:f>'Debt&amp;GDP growth'!$C$4</c:f>
              <c:strCache>
                <c:ptCount val="1"/>
                <c:pt idx="0">
                  <c:v> Growth rate</c:v>
                </c:pt>
              </c:strCache>
            </c:strRef>
          </c:tx>
          <c:spPr>
            <a:ln w="28575" cap="rnd">
              <a:solidFill>
                <a:schemeClr val="accent2"/>
              </a:solidFill>
              <a:round/>
            </a:ln>
            <a:effectLst/>
          </c:spPr>
          <c:marker>
            <c:symbol val="none"/>
          </c:marker>
          <c:dPt>
            <c:idx val="20"/>
            <c:marker>
              <c:symbol val="none"/>
            </c:marker>
            <c:bubble3D val="0"/>
            <c:spPr>
              <a:ln w="28575" cap="rnd">
                <a:solidFill>
                  <a:schemeClr val="accent2"/>
                </a:solidFill>
                <a:prstDash val="dash"/>
                <a:round/>
              </a:ln>
              <a:effectLst/>
            </c:spPr>
            <c:extLst>
              <c:ext xmlns:c16="http://schemas.microsoft.com/office/drawing/2014/chart" uri="{C3380CC4-5D6E-409C-BE32-E72D297353CC}">
                <c16:uniqueId val="{00000002-0809-4321-9232-BBFF31A453A9}"/>
              </c:ext>
            </c:extLst>
          </c:dPt>
          <c:dLbls>
            <c:dLbl>
              <c:idx val="5"/>
              <c:layout>
                <c:manualLayout>
                  <c:x val="2.2544283413848631E-2"/>
                  <c:y val="-2.547771268540441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09-4321-9232-BBFF31A453A9}"/>
                </c:ext>
              </c:extLst>
            </c:dLbl>
            <c:dLbl>
              <c:idx val="19"/>
              <c:layout>
                <c:manualLayout>
                  <c:x val="-0.12238325281803543"/>
                  <c:y val="4.529371144071905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09-4321-9232-BBFF31A453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'Debt&amp;GDP growth'!$A$5:$A$25</c:f>
              <c:numCache>
                <c:formatCode>General</c:formatCode>
                <c:ptCount val="21"/>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numCache>
            </c:numRef>
          </c:cat>
          <c:val>
            <c:numRef>
              <c:f>'Debt&amp;GDP growth'!$C$5:$C$25</c:f>
              <c:numCache>
                <c:formatCode>0.00</c:formatCode>
                <c:ptCount val="21"/>
                <c:pt idx="0">
                  <c:v>1.1074276950904993</c:v>
                </c:pt>
                <c:pt idx="1">
                  <c:v>2.173899038066422</c:v>
                </c:pt>
                <c:pt idx="2">
                  <c:v>4.7773339818429843</c:v>
                </c:pt>
                <c:pt idx="3">
                  <c:v>4.6547236501054527</c:v>
                </c:pt>
                <c:pt idx="4">
                  <c:v>4.487891218506352</c:v>
                </c:pt>
                <c:pt idx="5">
                  <c:v>6.3503410273817202</c:v>
                </c:pt>
                <c:pt idx="6">
                  <c:v>4.2498544911943856</c:v>
                </c:pt>
                <c:pt idx="7">
                  <c:v>2.3562628300053636</c:v>
                </c:pt>
                <c:pt idx="8">
                  <c:v>-3.5001430209366529</c:v>
                </c:pt>
                <c:pt idx="9">
                  <c:v>-0.62129181399301603</c:v>
                </c:pt>
                <c:pt idx="10">
                  <c:v>1.869573522264848</c:v>
                </c:pt>
                <c:pt idx="11">
                  <c:v>0.35409609035723133</c:v>
                </c:pt>
                <c:pt idx="12">
                  <c:v>0.86136635323121402</c:v>
                </c:pt>
                <c:pt idx="13">
                  <c:v>2.4935398493775502</c:v>
                </c:pt>
                <c:pt idx="14">
                  <c:v>1.3011391653245543</c:v>
                </c:pt>
                <c:pt idx="15">
                  <c:v>1.1248360826260917</c:v>
                </c:pt>
                <c:pt idx="16">
                  <c:v>0.14922959119734519</c:v>
                </c:pt>
                <c:pt idx="17">
                  <c:v>3.1406398522793948</c:v>
                </c:pt>
                <c:pt idx="18">
                  <c:v>2.1335135953941751</c:v>
                </c:pt>
                <c:pt idx="19">
                  <c:v>-7.6</c:v>
                </c:pt>
                <c:pt idx="20">
                  <c:v>4.0999999999999996</c:v>
                </c:pt>
              </c:numCache>
            </c:numRef>
          </c:val>
          <c:smooth val="0"/>
          <c:extLst>
            <c:ext xmlns:c16="http://schemas.microsoft.com/office/drawing/2014/chart" uri="{C3380CC4-5D6E-409C-BE32-E72D297353CC}">
              <c16:uniqueId val="{00000003-0809-4321-9232-BBFF31A453A9}"/>
            </c:ext>
          </c:extLst>
        </c:ser>
        <c:dLbls>
          <c:showLegendKey val="0"/>
          <c:showVal val="0"/>
          <c:showCatName val="0"/>
          <c:showSerName val="0"/>
          <c:showPercent val="0"/>
          <c:showBubbleSize val="0"/>
        </c:dLbls>
        <c:marker val="1"/>
        <c:smooth val="0"/>
        <c:axId val="1664714847"/>
        <c:axId val="1660283231"/>
      </c:lineChart>
      <c:catAx>
        <c:axId val="179611995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1193487"/>
        <c:crosses val="autoZero"/>
        <c:auto val="1"/>
        <c:lblAlgn val="ctr"/>
        <c:lblOffset val="100"/>
        <c:noMultiLvlLbl val="0"/>
      </c:catAx>
      <c:valAx>
        <c:axId val="1641193487"/>
        <c:scaling>
          <c:orientation val="minMax"/>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Pubic Debt </a:t>
                </a:r>
                <a:r>
                  <a:rPr lang="en-US" sz="1600" i="1"/>
                  <a:t>(per cent of GDP)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6119951"/>
        <c:crosses val="autoZero"/>
        <c:crossBetween val="between"/>
      </c:valAx>
      <c:valAx>
        <c:axId val="166028323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a:t>GDP growth rate </a:t>
                </a:r>
                <a:r>
                  <a:rPr lang="en-US" sz="1600" i="1"/>
                  <a:t>(percentage)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4714847"/>
        <c:crosses val="max"/>
        <c:crossBetween val="between"/>
      </c:valAx>
      <c:catAx>
        <c:axId val="1664714847"/>
        <c:scaling>
          <c:orientation val="minMax"/>
        </c:scaling>
        <c:delete val="1"/>
        <c:axPos val="b"/>
        <c:numFmt formatCode="General" sourceLinked="1"/>
        <c:majorTickMark val="out"/>
        <c:minorTickMark val="none"/>
        <c:tickLblPos val="nextTo"/>
        <c:crossAx val="16602832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28575" cap="flat" cmpd="sng" algn="ctr">
      <a:solidFill>
        <a:schemeClr val="accent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800" b="1"/>
              <a:t>Composition of public debt, Phase I countries, 2018</a:t>
            </a:r>
            <a:br>
              <a:rPr lang="en-GB" sz="1800"/>
            </a:br>
            <a:r>
              <a:rPr lang="en-GB" sz="1800" i="1"/>
              <a:t>(Millions of US dollars)</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8220802109881193E-2"/>
          <c:y val="0.20541451847684555"/>
          <c:w val="0.92177919789011886"/>
          <c:h val="0.61554124271660804"/>
        </c:manualLayout>
      </c:layout>
      <c:barChart>
        <c:barDir val="col"/>
        <c:grouping val="stacked"/>
        <c:varyColors val="0"/>
        <c:ser>
          <c:idx val="0"/>
          <c:order val="0"/>
          <c:tx>
            <c:strRef>
              <c:f>'Summary debt table1'!$A$36</c:f>
              <c:strCache>
                <c:ptCount val="1"/>
                <c:pt idx="0">
                  <c:v>Domestic</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debt table1'!$J$3:$L$3</c:f>
              <c:strCache>
                <c:ptCount val="3"/>
                <c:pt idx="0">
                  <c:v>Antigua and Barbuda</c:v>
                </c:pt>
                <c:pt idx="1">
                  <c:v>Saint Lucia</c:v>
                </c:pt>
                <c:pt idx="2">
                  <c:v>Saint Vincent and the Grenadines</c:v>
                </c:pt>
              </c:strCache>
            </c:strRef>
          </c:cat>
          <c:val>
            <c:numRef>
              <c:f>'Summary debt table1'!$J$36:$L$36</c:f>
              <c:numCache>
                <c:formatCode>#,##0</c:formatCode>
                <c:ptCount val="3"/>
                <c:pt idx="0">
                  <c:v>639.83703703703702</c:v>
                </c:pt>
                <c:pt idx="1">
                  <c:v>638.99803608518505</c:v>
                </c:pt>
                <c:pt idx="2">
                  <c:v>221.3134516148148</c:v>
                </c:pt>
              </c:numCache>
            </c:numRef>
          </c:val>
          <c:extLst>
            <c:ext xmlns:c16="http://schemas.microsoft.com/office/drawing/2014/chart" uri="{C3380CC4-5D6E-409C-BE32-E72D297353CC}">
              <c16:uniqueId val="{00000000-0354-4794-964F-325F11F1AB0D}"/>
            </c:ext>
          </c:extLst>
        </c:ser>
        <c:ser>
          <c:idx val="1"/>
          <c:order val="1"/>
          <c:tx>
            <c:strRef>
              <c:f>'Summary debt table1'!$A$37</c:f>
              <c:strCache>
                <c:ptCount val="1"/>
                <c:pt idx="0">
                  <c:v>Ext-Multilat.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debt table1'!$J$3:$L$3</c:f>
              <c:strCache>
                <c:ptCount val="3"/>
                <c:pt idx="0">
                  <c:v>Antigua and Barbuda</c:v>
                </c:pt>
                <c:pt idx="1">
                  <c:v>Saint Lucia</c:v>
                </c:pt>
                <c:pt idx="2">
                  <c:v>Saint Vincent and the Grenadines</c:v>
                </c:pt>
              </c:strCache>
            </c:strRef>
          </c:cat>
          <c:val>
            <c:numRef>
              <c:f>'Summary debt table1'!$J$37:$L$37</c:f>
              <c:numCache>
                <c:formatCode>#,##0</c:formatCode>
                <c:ptCount val="3"/>
                <c:pt idx="0">
                  <c:v>139.17481285185181</c:v>
                </c:pt>
                <c:pt idx="1">
                  <c:v>226.12452008703619</c:v>
                </c:pt>
                <c:pt idx="2">
                  <c:v>227.60452095537468</c:v>
                </c:pt>
              </c:numCache>
            </c:numRef>
          </c:val>
          <c:extLst>
            <c:ext xmlns:c16="http://schemas.microsoft.com/office/drawing/2014/chart" uri="{C3380CC4-5D6E-409C-BE32-E72D297353CC}">
              <c16:uniqueId val="{00000001-0354-4794-964F-325F11F1AB0D}"/>
            </c:ext>
          </c:extLst>
        </c:ser>
        <c:ser>
          <c:idx val="2"/>
          <c:order val="2"/>
          <c:tx>
            <c:strRef>
              <c:f>'Summary debt table1'!$A$38</c:f>
              <c:strCache>
                <c:ptCount val="1"/>
                <c:pt idx="0">
                  <c:v>Ext-Bilat.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debt table1'!$J$3:$L$3</c:f>
              <c:strCache>
                <c:ptCount val="3"/>
                <c:pt idx="0">
                  <c:v>Antigua and Barbuda</c:v>
                </c:pt>
                <c:pt idx="1">
                  <c:v>Saint Lucia</c:v>
                </c:pt>
                <c:pt idx="2">
                  <c:v>Saint Vincent and the Grenadines</c:v>
                </c:pt>
              </c:strCache>
            </c:strRef>
          </c:cat>
          <c:val>
            <c:numRef>
              <c:f>'Summary debt table1'!$J$38:$L$38</c:f>
              <c:numCache>
                <c:formatCode>#,##0</c:formatCode>
                <c:ptCount val="3"/>
                <c:pt idx="0">
                  <c:v>491.59617743545846</c:v>
                </c:pt>
                <c:pt idx="1">
                  <c:v>35.975361772217916</c:v>
                </c:pt>
                <c:pt idx="2">
                  <c:v>163.27249041499567</c:v>
                </c:pt>
              </c:numCache>
            </c:numRef>
          </c:val>
          <c:extLst>
            <c:ext xmlns:c16="http://schemas.microsoft.com/office/drawing/2014/chart" uri="{C3380CC4-5D6E-409C-BE32-E72D297353CC}">
              <c16:uniqueId val="{00000002-0354-4794-964F-325F11F1AB0D}"/>
            </c:ext>
          </c:extLst>
        </c:ser>
        <c:ser>
          <c:idx val="3"/>
          <c:order val="3"/>
          <c:tx>
            <c:strRef>
              <c:f>'Summary debt table1'!$A$39</c:f>
              <c:strCache>
                <c:ptCount val="1"/>
                <c:pt idx="0">
                  <c:v>Ext-Priv.</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debt table1'!$J$3:$L$3</c:f>
              <c:strCache>
                <c:ptCount val="3"/>
                <c:pt idx="0">
                  <c:v>Antigua and Barbuda</c:v>
                </c:pt>
                <c:pt idx="1">
                  <c:v>Saint Lucia</c:v>
                </c:pt>
                <c:pt idx="2">
                  <c:v>Saint Vincent and the Grenadines</c:v>
                </c:pt>
              </c:strCache>
            </c:strRef>
          </c:cat>
          <c:val>
            <c:numRef>
              <c:f>'Summary debt table1'!$J$39:$L$39</c:f>
              <c:numCache>
                <c:formatCode>#,##0</c:formatCode>
                <c:ptCount val="3"/>
                <c:pt idx="0">
                  <c:v>91.048834144983061</c:v>
                </c:pt>
                <c:pt idx="1">
                  <c:v>336.95077302963483</c:v>
                </c:pt>
              </c:numCache>
            </c:numRef>
          </c:val>
          <c:extLst>
            <c:ext xmlns:c16="http://schemas.microsoft.com/office/drawing/2014/chart" uri="{C3380CC4-5D6E-409C-BE32-E72D297353CC}">
              <c16:uniqueId val="{00000003-0354-4794-964F-325F11F1AB0D}"/>
            </c:ext>
          </c:extLst>
        </c:ser>
        <c:ser>
          <c:idx val="4"/>
          <c:order val="4"/>
          <c:tx>
            <c:strRef>
              <c:f>'Summary debt table1'!$A$40</c:f>
              <c:strCache>
                <c:ptCount val="1"/>
                <c:pt idx="0">
                  <c:v>Ext-Others</c:v>
                </c:pt>
              </c:strCache>
            </c:strRef>
          </c:tx>
          <c:spPr>
            <a:solidFill>
              <a:schemeClr val="accent5"/>
            </a:solidFill>
            <a:ln>
              <a:noFill/>
            </a:ln>
            <a:effectLst/>
          </c:spPr>
          <c:invertIfNegative val="0"/>
          <c:dLbls>
            <c:dLbl>
              <c:idx val="0"/>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354-4794-964F-325F11F1AB0D}"/>
                </c:ext>
              </c:extLst>
            </c:dLbl>
            <c:dLbl>
              <c:idx val="1"/>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354-4794-964F-325F11F1AB0D}"/>
                </c:ext>
              </c:extLst>
            </c:dLbl>
            <c:dLbl>
              <c:idx val="2"/>
              <c:tx>
                <c:rich>
                  <a:bodyPr/>
                  <a:lstStyle/>
                  <a:p>
                    <a:endParaRPr lang="en-US"/>
                  </a:p>
                </c:rich>
              </c:tx>
              <c:dLblPos val="in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354-4794-964F-325F11F1AB0D}"/>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'Summary debt table1'!$J$3:$L$3</c:f>
              <c:strCache>
                <c:ptCount val="3"/>
                <c:pt idx="0">
                  <c:v>Antigua and Barbuda</c:v>
                </c:pt>
                <c:pt idx="1">
                  <c:v>Saint Lucia</c:v>
                </c:pt>
                <c:pt idx="2">
                  <c:v>Saint Vincent and the Grenadines</c:v>
                </c:pt>
              </c:strCache>
            </c:strRef>
          </c:cat>
          <c:val>
            <c:numRef>
              <c:f>'Summary debt table1'!$J$40:$L$40</c:f>
              <c:numCache>
                <c:formatCode>General</c:formatCode>
                <c:ptCount val="3"/>
              </c:numCache>
            </c:numRef>
          </c:val>
          <c:extLst>
            <c:ext xmlns:c16="http://schemas.microsoft.com/office/drawing/2014/chart" uri="{C3380CC4-5D6E-409C-BE32-E72D297353CC}">
              <c16:uniqueId val="{00000007-0354-4794-964F-325F11F1AB0D}"/>
            </c:ext>
          </c:extLst>
        </c:ser>
        <c:ser>
          <c:idx val="5"/>
          <c:order val="5"/>
          <c:tx>
            <c:strRef>
              <c:f>'Summary debt table1'!$A$41</c:f>
              <c:strCache>
                <c:ptCount val="1"/>
                <c:pt idx="0">
                  <c:v>Total</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debt table1'!$J$3:$L$3</c:f>
              <c:strCache>
                <c:ptCount val="3"/>
                <c:pt idx="0">
                  <c:v>Antigua and Barbuda</c:v>
                </c:pt>
                <c:pt idx="1">
                  <c:v>Saint Lucia</c:v>
                </c:pt>
                <c:pt idx="2">
                  <c:v>Saint Vincent and the Grenadines</c:v>
                </c:pt>
              </c:strCache>
            </c:strRef>
          </c:cat>
          <c:val>
            <c:numRef>
              <c:f>'Summary debt table1'!$J$41:$L$41</c:f>
              <c:numCache>
                <c:formatCode>#,##0</c:formatCode>
                <c:ptCount val="3"/>
                <c:pt idx="0">
                  <c:v>1361.6568614693306</c:v>
                </c:pt>
                <c:pt idx="1">
                  <c:v>1238.0486909740739</c:v>
                </c:pt>
                <c:pt idx="2">
                  <c:v>612.19046298518515</c:v>
                </c:pt>
              </c:numCache>
            </c:numRef>
          </c:val>
          <c:extLst>
            <c:ext xmlns:c16="http://schemas.microsoft.com/office/drawing/2014/chart" uri="{C3380CC4-5D6E-409C-BE32-E72D297353CC}">
              <c16:uniqueId val="{00000008-0354-4794-964F-325F11F1AB0D}"/>
            </c:ext>
          </c:extLst>
        </c:ser>
        <c:dLbls>
          <c:showLegendKey val="0"/>
          <c:showVal val="0"/>
          <c:showCatName val="0"/>
          <c:showSerName val="0"/>
          <c:showPercent val="0"/>
          <c:showBubbleSize val="0"/>
        </c:dLbls>
        <c:gapWidth val="150"/>
        <c:overlap val="100"/>
        <c:axId val="486029200"/>
        <c:axId val="231902144"/>
      </c:barChart>
      <c:catAx>
        <c:axId val="48602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31902144"/>
        <c:crosses val="autoZero"/>
        <c:auto val="1"/>
        <c:lblAlgn val="ctr"/>
        <c:lblOffset val="100"/>
        <c:noMultiLvlLbl val="0"/>
      </c:catAx>
      <c:valAx>
        <c:axId val="231902144"/>
        <c:scaling>
          <c:orientation val="minMax"/>
          <c:max val="14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86029200"/>
        <c:crosses val="autoZero"/>
        <c:crossBetween val="between"/>
      </c:valAx>
      <c:spPr>
        <a:noFill/>
        <a:ln>
          <a:noFill/>
        </a:ln>
        <a:effectLst/>
      </c:spPr>
    </c:plotArea>
    <c:legend>
      <c:legendPos val="b"/>
      <c:legendEntry>
        <c:idx val="4"/>
        <c:delete val="1"/>
      </c:legendEntry>
      <c:legendEntry>
        <c:idx val="5"/>
        <c:delete val="1"/>
      </c:legendEntry>
      <c:layout>
        <c:manualLayout>
          <c:xMode val="edge"/>
          <c:yMode val="edge"/>
          <c:x val="0.12974894442542509"/>
          <c:y val="0.95003766657520061"/>
          <c:w val="0.79275983617989776"/>
          <c:h val="4.980146336598076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lumMod val="95000"/>
      </a:sysClr>
    </a:solidFill>
    <a:ln w="28575" cap="flat" cmpd="sng" algn="ctr">
      <a:solidFill>
        <a:srgbClr val="4472C4">
          <a:lumMod val="75000"/>
        </a:srgbClr>
      </a:solid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800" b="1" i="0" u="none" strike="noStrike" baseline="0" dirty="0">
                <a:effectLst/>
              </a:rPr>
              <a:t>Composition of debt relief required to achieve 1% boost to growth</a:t>
            </a:r>
          </a:p>
          <a:p>
            <a:pPr>
              <a:defRPr/>
            </a:pPr>
            <a:r>
              <a:rPr lang="en-GB" sz="1680" b="0" i="1" u="none" strike="noStrike" baseline="0" dirty="0">
                <a:effectLst/>
              </a:rPr>
              <a:t>(Millions of US dollars)</a:t>
            </a:r>
            <a:br>
              <a:rPr lang="en-GB" sz="1680" b="0" i="0" u="none" strike="noStrike" baseline="0" dirty="0">
                <a:effectLst/>
              </a:rPr>
            </a:br>
            <a:endParaRPr lang="en-GB" b="0" dirty="0"/>
          </a:p>
        </c:rich>
      </c:tx>
      <c:layout>
        <c:manualLayout>
          <c:xMode val="edge"/>
          <c:yMode val="edge"/>
          <c:x val="0.12316824527368861"/>
          <c:y val="0"/>
        </c:manualLayout>
      </c:layout>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7471946441477443E-2"/>
          <c:y val="0.1576168066006364"/>
          <c:w val="0.93252805355852242"/>
          <c:h val="0.54022532839324366"/>
        </c:manualLayout>
      </c:layout>
      <c:barChart>
        <c:barDir val="col"/>
        <c:grouping val="stacked"/>
        <c:varyColors val="0"/>
        <c:ser>
          <c:idx val="0"/>
          <c:order val="0"/>
          <c:tx>
            <c:strRef>
              <c:f>'Chart &amp; Table  - debt reduction'!$D$64</c:f>
              <c:strCache>
                <c:ptCount val="1"/>
                <c:pt idx="0">
                  <c:v>Remaining debt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&amp; Table  - debt reduction'!$A$65:$C$78</c:f>
              <c:multiLvlStrCache>
                <c:ptCount val="14"/>
                <c:lvl>
                  <c:pt idx="1">
                    <c:v>Multilat.</c:v>
                  </c:pt>
                  <c:pt idx="2">
                    <c:v>Bilat.</c:v>
                  </c:pt>
                  <c:pt idx="3">
                    <c:v>Priv.</c:v>
                  </c:pt>
                  <c:pt idx="6">
                    <c:v>Multilat.</c:v>
                  </c:pt>
                  <c:pt idx="7">
                    <c:v>Bilat.</c:v>
                  </c:pt>
                  <c:pt idx="8">
                    <c:v>Priv.</c:v>
                  </c:pt>
                  <c:pt idx="11">
                    <c:v>Multilat.</c:v>
                  </c:pt>
                  <c:pt idx="12">
                    <c:v>Bilat.</c:v>
                  </c:pt>
                  <c:pt idx="13">
                    <c:v>Priv.</c:v>
                  </c:pt>
                </c:lvl>
                <c:lvl>
                  <c:pt idx="0">
                    <c:v>Dom.</c:v>
                  </c:pt>
                  <c:pt idx="1">
                    <c:v>Ext.</c:v>
                  </c:pt>
                  <c:pt idx="5">
                    <c:v>Dom.</c:v>
                  </c:pt>
                  <c:pt idx="6">
                    <c:v>Ext.</c:v>
                  </c:pt>
                  <c:pt idx="10">
                    <c:v>Dom.</c:v>
                  </c:pt>
                  <c:pt idx="11">
                    <c:v>Ext.</c:v>
                  </c:pt>
                </c:lvl>
                <c:lvl>
                  <c:pt idx="0">
                    <c:v>Antigua and Barbuda</c:v>
                  </c:pt>
                  <c:pt idx="4">
                    <c:v> </c:v>
                  </c:pt>
                  <c:pt idx="5">
                    <c:v>Saint Lucia</c:v>
                  </c:pt>
                  <c:pt idx="9">
                    <c:v> </c:v>
                  </c:pt>
                  <c:pt idx="10">
                    <c:v>Saint Vincent and the Grenadines</c:v>
                  </c:pt>
                </c:lvl>
              </c:multiLvlStrCache>
            </c:multiLvlStrRef>
          </c:cat>
          <c:val>
            <c:numRef>
              <c:f>'Chart &amp; Table  - debt reduction'!$D$65:$D$78</c:f>
              <c:numCache>
                <c:formatCode>0</c:formatCode>
                <c:ptCount val="14"/>
                <c:pt idx="0">
                  <c:v>639.83703703703702</c:v>
                </c:pt>
                <c:pt idx="1">
                  <c:v>69.587406425925906</c:v>
                </c:pt>
                <c:pt idx="2">
                  <c:v>363.78117130223927</c:v>
                </c:pt>
                <c:pt idx="3">
                  <c:v>91.048834144983061</c:v>
                </c:pt>
                <c:pt idx="5">
                  <c:v>638.99803608518505</c:v>
                </c:pt>
                <c:pt idx="6">
                  <c:v>22.612452008703627</c:v>
                </c:pt>
                <c:pt idx="7">
                  <c:v>3.5975361772217909</c:v>
                </c:pt>
                <c:pt idx="8">
                  <c:v>336.95077302963483</c:v>
                </c:pt>
                <c:pt idx="10">
                  <c:v>221.3134516148148</c:v>
                </c:pt>
                <c:pt idx="11">
                  <c:v>113.80226047768734</c:v>
                </c:pt>
                <c:pt idx="12">
                  <c:v>163.27249041499567</c:v>
                </c:pt>
                <c:pt idx="13">
                  <c:v>0</c:v>
                </c:pt>
              </c:numCache>
            </c:numRef>
          </c:val>
          <c:extLst>
            <c:ext xmlns:c16="http://schemas.microsoft.com/office/drawing/2014/chart" uri="{C3380CC4-5D6E-409C-BE32-E72D297353CC}">
              <c16:uniqueId val="{00000000-5E04-449D-A9A8-4F3008F6CD37}"/>
            </c:ext>
          </c:extLst>
        </c:ser>
        <c:ser>
          <c:idx val="1"/>
          <c:order val="1"/>
          <c:tx>
            <c:strRef>
              <c:f>'Chart &amp; Table  - debt reduction'!$E$64</c:f>
              <c:strCache>
                <c:ptCount val="1"/>
                <c:pt idx="0">
                  <c:v>Haircut amount</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5E04-449D-A9A8-4F3008F6CD37}"/>
                </c:ext>
              </c:extLst>
            </c:dLbl>
            <c:dLbl>
              <c:idx val="3"/>
              <c:delete val="1"/>
              <c:extLst>
                <c:ext xmlns:c15="http://schemas.microsoft.com/office/drawing/2012/chart" uri="{CE6537A1-D6FC-4f65-9D91-7224C49458BB}"/>
                <c:ext xmlns:c16="http://schemas.microsoft.com/office/drawing/2014/chart" uri="{C3380CC4-5D6E-409C-BE32-E72D297353CC}">
                  <c16:uniqueId val="{00000002-5E04-449D-A9A8-4F3008F6CD37}"/>
                </c:ext>
              </c:extLst>
            </c:dLbl>
            <c:dLbl>
              <c:idx val="5"/>
              <c:delete val="1"/>
              <c:extLst>
                <c:ext xmlns:c15="http://schemas.microsoft.com/office/drawing/2012/chart" uri="{CE6537A1-D6FC-4f65-9D91-7224C49458BB}"/>
                <c:ext xmlns:c16="http://schemas.microsoft.com/office/drawing/2014/chart" uri="{C3380CC4-5D6E-409C-BE32-E72D297353CC}">
                  <c16:uniqueId val="{00000003-5E04-449D-A9A8-4F3008F6CD37}"/>
                </c:ext>
              </c:extLst>
            </c:dLbl>
            <c:dLbl>
              <c:idx val="7"/>
              <c:layout>
                <c:manualLayout>
                  <c:x val="0"/>
                  <c:y val="-3.8095221770755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04-449D-A9A8-4F3008F6CD37}"/>
                </c:ext>
              </c:extLst>
            </c:dLbl>
            <c:dLbl>
              <c:idx val="8"/>
              <c:delete val="1"/>
              <c:extLst>
                <c:ext xmlns:c15="http://schemas.microsoft.com/office/drawing/2012/chart" uri="{CE6537A1-D6FC-4f65-9D91-7224C49458BB}"/>
                <c:ext xmlns:c16="http://schemas.microsoft.com/office/drawing/2014/chart" uri="{C3380CC4-5D6E-409C-BE32-E72D297353CC}">
                  <c16:uniqueId val="{00000005-5E04-449D-A9A8-4F3008F6CD37}"/>
                </c:ext>
              </c:extLst>
            </c:dLbl>
            <c:dLbl>
              <c:idx val="10"/>
              <c:delete val="1"/>
              <c:extLst>
                <c:ext xmlns:c15="http://schemas.microsoft.com/office/drawing/2012/chart" uri="{CE6537A1-D6FC-4f65-9D91-7224C49458BB}"/>
                <c:ext xmlns:c16="http://schemas.microsoft.com/office/drawing/2014/chart" uri="{C3380CC4-5D6E-409C-BE32-E72D297353CC}">
                  <c16:uniqueId val="{00000006-5E04-449D-A9A8-4F3008F6CD37}"/>
                </c:ext>
              </c:extLst>
            </c:dLbl>
            <c:dLbl>
              <c:idx val="12"/>
              <c:delete val="1"/>
              <c:extLst>
                <c:ext xmlns:c15="http://schemas.microsoft.com/office/drawing/2012/chart" uri="{CE6537A1-D6FC-4f65-9D91-7224C49458BB}"/>
                <c:ext xmlns:c16="http://schemas.microsoft.com/office/drawing/2014/chart" uri="{C3380CC4-5D6E-409C-BE32-E72D297353CC}">
                  <c16:uniqueId val="{00000007-5E04-449D-A9A8-4F3008F6CD37}"/>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 &amp; Table  - debt reduction'!$A$65:$C$78</c:f>
              <c:multiLvlStrCache>
                <c:ptCount val="14"/>
                <c:lvl>
                  <c:pt idx="1">
                    <c:v>Multilat.</c:v>
                  </c:pt>
                  <c:pt idx="2">
                    <c:v>Bilat.</c:v>
                  </c:pt>
                  <c:pt idx="3">
                    <c:v>Priv.</c:v>
                  </c:pt>
                  <c:pt idx="6">
                    <c:v>Multilat.</c:v>
                  </c:pt>
                  <c:pt idx="7">
                    <c:v>Bilat.</c:v>
                  </c:pt>
                  <c:pt idx="8">
                    <c:v>Priv.</c:v>
                  </c:pt>
                  <c:pt idx="11">
                    <c:v>Multilat.</c:v>
                  </c:pt>
                  <c:pt idx="12">
                    <c:v>Bilat.</c:v>
                  </c:pt>
                  <c:pt idx="13">
                    <c:v>Priv.</c:v>
                  </c:pt>
                </c:lvl>
                <c:lvl>
                  <c:pt idx="0">
                    <c:v>Dom.</c:v>
                  </c:pt>
                  <c:pt idx="1">
                    <c:v>Ext.</c:v>
                  </c:pt>
                  <c:pt idx="5">
                    <c:v>Dom.</c:v>
                  </c:pt>
                  <c:pt idx="6">
                    <c:v>Ext.</c:v>
                  </c:pt>
                  <c:pt idx="10">
                    <c:v>Dom.</c:v>
                  </c:pt>
                  <c:pt idx="11">
                    <c:v>Ext.</c:v>
                  </c:pt>
                </c:lvl>
                <c:lvl>
                  <c:pt idx="0">
                    <c:v>Antigua and Barbuda</c:v>
                  </c:pt>
                  <c:pt idx="4">
                    <c:v> </c:v>
                  </c:pt>
                  <c:pt idx="5">
                    <c:v>Saint Lucia</c:v>
                  </c:pt>
                  <c:pt idx="9">
                    <c:v> </c:v>
                  </c:pt>
                  <c:pt idx="10">
                    <c:v>Saint Vincent and the Grenadines</c:v>
                  </c:pt>
                </c:lvl>
              </c:multiLvlStrCache>
            </c:multiLvlStrRef>
          </c:cat>
          <c:val>
            <c:numRef>
              <c:f>'Chart &amp; Table  - debt reduction'!$E$65:$E$78</c:f>
              <c:numCache>
                <c:formatCode>0</c:formatCode>
                <c:ptCount val="14"/>
                <c:pt idx="0">
                  <c:v>0</c:v>
                </c:pt>
                <c:pt idx="1">
                  <c:v>69.587406425925906</c:v>
                </c:pt>
                <c:pt idx="2">
                  <c:v>127.8150061332192</c:v>
                </c:pt>
                <c:pt idx="3">
                  <c:v>0</c:v>
                </c:pt>
                <c:pt idx="5">
                  <c:v>0</c:v>
                </c:pt>
                <c:pt idx="6">
                  <c:v>203.51206807833256</c:v>
                </c:pt>
                <c:pt idx="7">
                  <c:v>32.377825594996125</c:v>
                </c:pt>
                <c:pt idx="8">
                  <c:v>0</c:v>
                </c:pt>
                <c:pt idx="10">
                  <c:v>0</c:v>
                </c:pt>
                <c:pt idx="11">
                  <c:v>113.80226047768734</c:v>
                </c:pt>
                <c:pt idx="12">
                  <c:v>0</c:v>
                </c:pt>
              </c:numCache>
            </c:numRef>
          </c:val>
          <c:extLst>
            <c:ext xmlns:c16="http://schemas.microsoft.com/office/drawing/2014/chart" uri="{C3380CC4-5D6E-409C-BE32-E72D297353CC}">
              <c16:uniqueId val="{00000008-5E04-449D-A9A8-4F3008F6CD37}"/>
            </c:ext>
          </c:extLst>
        </c:ser>
        <c:dLbls>
          <c:showLegendKey val="0"/>
          <c:showVal val="0"/>
          <c:showCatName val="0"/>
          <c:showSerName val="0"/>
          <c:showPercent val="0"/>
          <c:showBubbleSize val="0"/>
        </c:dLbls>
        <c:gapWidth val="43"/>
        <c:overlap val="100"/>
        <c:axId val="1000223816"/>
        <c:axId val="1000229720"/>
      </c:barChart>
      <c:catAx>
        <c:axId val="100022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00229720"/>
        <c:crosses val="autoZero"/>
        <c:auto val="1"/>
        <c:lblAlgn val="ctr"/>
        <c:lblOffset val="100"/>
        <c:noMultiLvlLbl val="0"/>
      </c:catAx>
      <c:valAx>
        <c:axId val="1000229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000223816"/>
        <c:crosses val="autoZero"/>
        <c:crossBetween val="between"/>
      </c:valAx>
      <c:spPr>
        <a:noFill/>
        <a:ln>
          <a:noFill/>
        </a:ln>
        <a:effectLst/>
      </c:spPr>
    </c:plotArea>
    <c:legend>
      <c:legendPos val="b"/>
      <c:layout>
        <c:manualLayout>
          <c:xMode val="edge"/>
          <c:yMode val="edge"/>
          <c:x val="0.24503201592554558"/>
          <c:y val="0.94074925919337915"/>
          <c:w val="0.49246288054572884"/>
          <c:h val="5.9250740806620857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lumMod val="95000"/>
      </a:sysClr>
    </a:solidFill>
    <a:ln w="19050" cap="flat" cmpd="sng" algn="ctr">
      <a:solidFill>
        <a:srgbClr val="4472C4">
          <a:lumMod val="75000"/>
        </a:srgbClr>
      </a:solid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6.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673DF-3473-488F-9C10-27B08377D615}"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3AA9F840-5B1D-412E-B707-F771A2C13241}">
      <dgm:prSet/>
      <dgm:spPr/>
      <dgm:t>
        <a:bodyPr/>
        <a:lstStyle/>
        <a:p>
          <a:r>
            <a:rPr lang="en-US"/>
            <a:t>Caribbean debt challenge</a:t>
          </a:r>
        </a:p>
      </dgm:t>
    </dgm:pt>
    <dgm:pt modelId="{BED10D1A-10FC-4954-A893-C12DDD93A7C2}" type="parTrans" cxnId="{8D280CDE-94EB-48FD-8D6F-8820B6E6FFE0}">
      <dgm:prSet/>
      <dgm:spPr/>
      <dgm:t>
        <a:bodyPr/>
        <a:lstStyle/>
        <a:p>
          <a:endParaRPr lang="en-US"/>
        </a:p>
      </dgm:t>
    </dgm:pt>
    <dgm:pt modelId="{F3C5F306-8DAB-4E57-BA3C-E2A78FAA14E4}" type="sibTrans" cxnId="{8D280CDE-94EB-48FD-8D6F-8820B6E6FFE0}">
      <dgm:prSet/>
      <dgm:spPr/>
      <dgm:t>
        <a:bodyPr/>
        <a:lstStyle/>
        <a:p>
          <a:endParaRPr lang="en-US"/>
        </a:p>
      </dgm:t>
    </dgm:pt>
    <dgm:pt modelId="{A11E1060-97F1-40C0-854F-AD5D85684195}">
      <dgm:prSet/>
      <dgm:spPr/>
      <dgm:t>
        <a:bodyPr/>
        <a:lstStyle/>
        <a:p>
          <a:r>
            <a:rPr lang="en-US" dirty="0"/>
            <a:t>Heterogeneity of Caribbean debt</a:t>
          </a:r>
        </a:p>
      </dgm:t>
    </dgm:pt>
    <dgm:pt modelId="{7214C775-0950-4DE1-97C5-C83EE99C19C9}" type="parTrans" cxnId="{5AAD6825-305D-4F80-BE14-9D3B32734576}">
      <dgm:prSet/>
      <dgm:spPr/>
      <dgm:t>
        <a:bodyPr/>
        <a:lstStyle/>
        <a:p>
          <a:endParaRPr lang="en-US"/>
        </a:p>
      </dgm:t>
    </dgm:pt>
    <dgm:pt modelId="{27B1A1F4-105F-440B-9332-88ACEEA01542}" type="sibTrans" cxnId="{5AAD6825-305D-4F80-BE14-9D3B32734576}">
      <dgm:prSet/>
      <dgm:spPr/>
      <dgm:t>
        <a:bodyPr/>
        <a:lstStyle/>
        <a:p>
          <a:endParaRPr lang="en-US"/>
        </a:p>
      </dgm:t>
    </dgm:pt>
    <dgm:pt modelId="{6819EAB6-C46C-4314-B714-B672359CA9FB}">
      <dgm:prSet/>
      <dgm:spPr/>
      <dgm:t>
        <a:bodyPr/>
        <a:lstStyle/>
        <a:p>
          <a:r>
            <a:rPr lang="en-US" dirty="0"/>
            <a:t>ECLAC’s Debt Reduction Scenario analysis</a:t>
          </a:r>
        </a:p>
      </dgm:t>
    </dgm:pt>
    <dgm:pt modelId="{619D2AA7-B08F-432B-BAAD-A0784A751F0C}" type="parTrans" cxnId="{5A1C0C1D-19CF-4903-8E78-764B1E1A3590}">
      <dgm:prSet/>
      <dgm:spPr/>
      <dgm:t>
        <a:bodyPr/>
        <a:lstStyle/>
        <a:p>
          <a:endParaRPr lang="en-US"/>
        </a:p>
      </dgm:t>
    </dgm:pt>
    <dgm:pt modelId="{488B4D04-1F55-448C-B14C-7BBEDFB2A5E5}" type="sibTrans" cxnId="{5A1C0C1D-19CF-4903-8E78-764B1E1A3590}">
      <dgm:prSet/>
      <dgm:spPr/>
      <dgm:t>
        <a:bodyPr/>
        <a:lstStyle/>
        <a:p>
          <a:endParaRPr lang="en-US"/>
        </a:p>
      </dgm:t>
    </dgm:pt>
    <dgm:pt modelId="{09710F63-B433-42C5-B690-7C1CCD7C705E}">
      <dgm:prSet/>
      <dgm:spPr/>
      <dgm:t>
        <a:bodyPr/>
        <a:lstStyle/>
        <a:p>
          <a:r>
            <a:rPr lang="en-US" dirty="0"/>
            <a:t>The Way Forward</a:t>
          </a:r>
        </a:p>
      </dgm:t>
    </dgm:pt>
    <dgm:pt modelId="{EE643D3A-8C38-4677-8562-E01C13F5DF4C}" type="parTrans" cxnId="{AC86975D-A900-499A-B393-2A832AF78997}">
      <dgm:prSet/>
      <dgm:spPr/>
      <dgm:t>
        <a:bodyPr/>
        <a:lstStyle/>
        <a:p>
          <a:endParaRPr lang="en-US"/>
        </a:p>
      </dgm:t>
    </dgm:pt>
    <dgm:pt modelId="{2D0454D4-A0E1-45F4-9F34-9B1931E86B76}" type="sibTrans" cxnId="{AC86975D-A900-499A-B393-2A832AF78997}">
      <dgm:prSet/>
      <dgm:spPr/>
      <dgm:t>
        <a:bodyPr/>
        <a:lstStyle/>
        <a:p>
          <a:endParaRPr lang="en-US"/>
        </a:p>
      </dgm:t>
    </dgm:pt>
    <dgm:pt modelId="{738EE81C-A176-446E-8C8C-5418B07A2675}">
      <dgm:prSet/>
      <dgm:spPr/>
      <dgm:t>
        <a:bodyPr/>
        <a:lstStyle/>
        <a:p>
          <a:r>
            <a:rPr lang="en-US"/>
            <a:t>The Caribbean’s major challenges</a:t>
          </a:r>
        </a:p>
      </dgm:t>
    </dgm:pt>
    <dgm:pt modelId="{6D12FCF4-73BE-44AC-B584-60A15672A94D}" type="sibTrans" cxnId="{E4295139-019C-4C35-BBA8-2F689F49A766}">
      <dgm:prSet/>
      <dgm:spPr/>
      <dgm:t>
        <a:bodyPr/>
        <a:lstStyle/>
        <a:p>
          <a:endParaRPr lang="en-US"/>
        </a:p>
      </dgm:t>
    </dgm:pt>
    <dgm:pt modelId="{8EC806AB-0DA6-445D-97FD-64F7AA00AC32}" type="parTrans" cxnId="{E4295139-019C-4C35-BBA8-2F689F49A766}">
      <dgm:prSet/>
      <dgm:spPr/>
      <dgm:t>
        <a:bodyPr/>
        <a:lstStyle/>
        <a:p>
          <a:endParaRPr lang="en-US"/>
        </a:p>
      </dgm:t>
    </dgm:pt>
    <dgm:pt modelId="{982A6313-EE54-47FB-8D22-0B6864F8063E}">
      <dgm:prSet/>
      <dgm:spPr/>
      <dgm:t>
        <a:bodyPr/>
        <a:lstStyle/>
        <a:p>
          <a:r>
            <a:rPr lang="en-US" dirty="0"/>
            <a:t>Developing ECLAC’s Caribbean Resilience Fund </a:t>
          </a:r>
        </a:p>
      </dgm:t>
    </dgm:pt>
    <dgm:pt modelId="{DD98E8A3-01AD-41E9-A815-00CBD23DD8CE}" type="parTrans" cxnId="{691B65B4-2618-418B-8980-15381D030FE7}">
      <dgm:prSet/>
      <dgm:spPr/>
      <dgm:t>
        <a:bodyPr/>
        <a:lstStyle/>
        <a:p>
          <a:endParaRPr lang="en-US"/>
        </a:p>
      </dgm:t>
    </dgm:pt>
    <dgm:pt modelId="{E10491EF-D0BA-4E09-8769-22F196A586B2}" type="sibTrans" cxnId="{691B65B4-2618-418B-8980-15381D030FE7}">
      <dgm:prSet/>
      <dgm:spPr/>
      <dgm:t>
        <a:bodyPr/>
        <a:lstStyle/>
        <a:p>
          <a:endParaRPr lang="en-US"/>
        </a:p>
      </dgm:t>
    </dgm:pt>
    <dgm:pt modelId="{82C36039-08B1-4F1D-BF6D-2A1638BADE70}">
      <dgm:prSet/>
      <dgm:spPr/>
      <dgm:t>
        <a:bodyPr/>
        <a:lstStyle/>
        <a:p>
          <a:r>
            <a:rPr lang="en-US"/>
            <a:t>Environmental vulnerabilities</a:t>
          </a:r>
        </a:p>
      </dgm:t>
    </dgm:pt>
    <dgm:pt modelId="{C3C0CA0D-AC4F-429A-9034-560853B1D226}" type="parTrans" cxnId="{4FB2E30E-AAE1-4E1C-AAED-3797EF7377C5}">
      <dgm:prSet/>
      <dgm:spPr/>
      <dgm:t>
        <a:bodyPr/>
        <a:lstStyle/>
        <a:p>
          <a:endParaRPr lang="en-US"/>
        </a:p>
      </dgm:t>
    </dgm:pt>
    <dgm:pt modelId="{5FC62D86-1FE8-40C9-BA88-960C7400547B}" type="sibTrans" cxnId="{4FB2E30E-AAE1-4E1C-AAED-3797EF7377C5}">
      <dgm:prSet/>
      <dgm:spPr/>
      <dgm:t>
        <a:bodyPr/>
        <a:lstStyle/>
        <a:p>
          <a:endParaRPr lang="en-US"/>
        </a:p>
      </dgm:t>
    </dgm:pt>
    <dgm:pt modelId="{0A239EEC-6CCC-454A-BF9D-0C04A990E174}" type="pres">
      <dgm:prSet presAssocID="{195673DF-3473-488F-9C10-27B08377D615}" presName="vert0" presStyleCnt="0">
        <dgm:presLayoutVars>
          <dgm:dir/>
          <dgm:animOne val="branch"/>
          <dgm:animLvl val="lvl"/>
        </dgm:presLayoutVars>
      </dgm:prSet>
      <dgm:spPr/>
    </dgm:pt>
    <dgm:pt modelId="{C2741E19-9E01-427E-AA8F-20CDFB162125}" type="pres">
      <dgm:prSet presAssocID="{3AA9F840-5B1D-412E-B707-F771A2C13241}" presName="thickLine" presStyleLbl="alignNode1" presStyleIdx="0" presStyleCnt="7"/>
      <dgm:spPr/>
    </dgm:pt>
    <dgm:pt modelId="{F4763B29-06B7-496C-8657-1F3D2BE6020E}" type="pres">
      <dgm:prSet presAssocID="{3AA9F840-5B1D-412E-B707-F771A2C13241}" presName="horz1" presStyleCnt="0"/>
      <dgm:spPr/>
    </dgm:pt>
    <dgm:pt modelId="{B8B6B30C-5B86-42FA-88D8-DF3098E322AF}" type="pres">
      <dgm:prSet presAssocID="{3AA9F840-5B1D-412E-B707-F771A2C13241}" presName="tx1" presStyleLbl="revTx" presStyleIdx="0" presStyleCnt="7"/>
      <dgm:spPr/>
    </dgm:pt>
    <dgm:pt modelId="{8BB9F7E0-99BF-4A8D-98FD-F86E0AADE8F5}" type="pres">
      <dgm:prSet presAssocID="{3AA9F840-5B1D-412E-B707-F771A2C13241}" presName="vert1" presStyleCnt="0"/>
      <dgm:spPr/>
    </dgm:pt>
    <dgm:pt modelId="{57F78C2A-99F5-4B6E-876F-84ED4B9B6D1C}" type="pres">
      <dgm:prSet presAssocID="{738EE81C-A176-446E-8C8C-5418B07A2675}" presName="thickLine" presStyleLbl="alignNode1" presStyleIdx="1" presStyleCnt="7"/>
      <dgm:spPr/>
    </dgm:pt>
    <dgm:pt modelId="{2C57F6C3-5EA3-4BFA-B7D1-E923CEA93ACE}" type="pres">
      <dgm:prSet presAssocID="{738EE81C-A176-446E-8C8C-5418B07A2675}" presName="horz1" presStyleCnt="0"/>
      <dgm:spPr/>
    </dgm:pt>
    <dgm:pt modelId="{513B9DA3-1F16-4570-9E50-C4BA9876A2C6}" type="pres">
      <dgm:prSet presAssocID="{738EE81C-A176-446E-8C8C-5418B07A2675}" presName="tx1" presStyleLbl="revTx" presStyleIdx="1" presStyleCnt="7"/>
      <dgm:spPr/>
    </dgm:pt>
    <dgm:pt modelId="{265153CE-9A45-43AA-9DF6-6500CB423976}" type="pres">
      <dgm:prSet presAssocID="{738EE81C-A176-446E-8C8C-5418B07A2675}" presName="vert1" presStyleCnt="0"/>
      <dgm:spPr/>
    </dgm:pt>
    <dgm:pt modelId="{4C058EA5-FD9A-4415-A937-6951504E95F1}" type="pres">
      <dgm:prSet presAssocID="{82C36039-08B1-4F1D-BF6D-2A1638BADE70}" presName="thickLine" presStyleLbl="alignNode1" presStyleIdx="2" presStyleCnt="7"/>
      <dgm:spPr/>
    </dgm:pt>
    <dgm:pt modelId="{8EA78369-0FC9-440B-8E77-C6E25488BF93}" type="pres">
      <dgm:prSet presAssocID="{82C36039-08B1-4F1D-BF6D-2A1638BADE70}" presName="horz1" presStyleCnt="0"/>
      <dgm:spPr/>
    </dgm:pt>
    <dgm:pt modelId="{18B73991-1C03-4961-A27A-68D648B3A31C}" type="pres">
      <dgm:prSet presAssocID="{82C36039-08B1-4F1D-BF6D-2A1638BADE70}" presName="tx1" presStyleLbl="revTx" presStyleIdx="2" presStyleCnt="7"/>
      <dgm:spPr/>
    </dgm:pt>
    <dgm:pt modelId="{270C2EC8-F1B1-4949-A83A-B97AC410D70C}" type="pres">
      <dgm:prSet presAssocID="{82C36039-08B1-4F1D-BF6D-2A1638BADE70}" presName="vert1" presStyleCnt="0"/>
      <dgm:spPr/>
    </dgm:pt>
    <dgm:pt modelId="{C46974DD-6CD6-4F65-8FC9-58490F7DA7AB}" type="pres">
      <dgm:prSet presAssocID="{A11E1060-97F1-40C0-854F-AD5D85684195}" presName="thickLine" presStyleLbl="alignNode1" presStyleIdx="3" presStyleCnt="7"/>
      <dgm:spPr/>
    </dgm:pt>
    <dgm:pt modelId="{60FAFA02-ADBB-4FA2-9ECD-97DEF38EE7D4}" type="pres">
      <dgm:prSet presAssocID="{A11E1060-97F1-40C0-854F-AD5D85684195}" presName="horz1" presStyleCnt="0"/>
      <dgm:spPr/>
    </dgm:pt>
    <dgm:pt modelId="{F654121F-DB68-4DF2-9317-57A1D9B0CE13}" type="pres">
      <dgm:prSet presAssocID="{A11E1060-97F1-40C0-854F-AD5D85684195}" presName="tx1" presStyleLbl="revTx" presStyleIdx="3" presStyleCnt="7"/>
      <dgm:spPr/>
    </dgm:pt>
    <dgm:pt modelId="{CB5794E7-AAF7-485E-86DF-816AAD5111C5}" type="pres">
      <dgm:prSet presAssocID="{A11E1060-97F1-40C0-854F-AD5D85684195}" presName="vert1" presStyleCnt="0"/>
      <dgm:spPr/>
    </dgm:pt>
    <dgm:pt modelId="{67350EEB-A170-4BC2-B185-12658DF71318}" type="pres">
      <dgm:prSet presAssocID="{6819EAB6-C46C-4314-B714-B672359CA9FB}" presName="thickLine" presStyleLbl="alignNode1" presStyleIdx="4" presStyleCnt="7"/>
      <dgm:spPr/>
    </dgm:pt>
    <dgm:pt modelId="{B145E7C3-EE94-4E87-93CC-729BD9E9CADC}" type="pres">
      <dgm:prSet presAssocID="{6819EAB6-C46C-4314-B714-B672359CA9FB}" presName="horz1" presStyleCnt="0"/>
      <dgm:spPr/>
    </dgm:pt>
    <dgm:pt modelId="{6FF60F10-585A-4989-BD61-143DC5172FDE}" type="pres">
      <dgm:prSet presAssocID="{6819EAB6-C46C-4314-B714-B672359CA9FB}" presName="tx1" presStyleLbl="revTx" presStyleIdx="4" presStyleCnt="7"/>
      <dgm:spPr/>
    </dgm:pt>
    <dgm:pt modelId="{9F0ED652-DFBB-4696-8C30-A6C3A7057742}" type="pres">
      <dgm:prSet presAssocID="{6819EAB6-C46C-4314-B714-B672359CA9FB}" presName="vert1" presStyleCnt="0"/>
      <dgm:spPr/>
    </dgm:pt>
    <dgm:pt modelId="{C958EB23-0D3F-4EDC-BFF2-E3B5F5BB3327}" type="pres">
      <dgm:prSet presAssocID="{982A6313-EE54-47FB-8D22-0B6864F8063E}" presName="thickLine" presStyleLbl="alignNode1" presStyleIdx="5" presStyleCnt="7"/>
      <dgm:spPr/>
    </dgm:pt>
    <dgm:pt modelId="{A859F01C-6934-49EE-9559-24A9DFA0DAFA}" type="pres">
      <dgm:prSet presAssocID="{982A6313-EE54-47FB-8D22-0B6864F8063E}" presName="horz1" presStyleCnt="0"/>
      <dgm:spPr/>
    </dgm:pt>
    <dgm:pt modelId="{B6DE5BDE-08AA-420C-9072-F311329975A3}" type="pres">
      <dgm:prSet presAssocID="{982A6313-EE54-47FB-8D22-0B6864F8063E}" presName="tx1" presStyleLbl="revTx" presStyleIdx="5" presStyleCnt="7"/>
      <dgm:spPr/>
    </dgm:pt>
    <dgm:pt modelId="{5FA8547C-D700-4B04-9473-63D9B9C921BD}" type="pres">
      <dgm:prSet presAssocID="{982A6313-EE54-47FB-8D22-0B6864F8063E}" presName="vert1" presStyleCnt="0"/>
      <dgm:spPr/>
    </dgm:pt>
    <dgm:pt modelId="{2AAC2519-BB31-47C1-BC12-443A5E2DE7DD}" type="pres">
      <dgm:prSet presAssocID="{09710F63-B433-42C5-B690-7C1CCD7C705E}" presName="thickLine" presStyleLbl="alignNode1" presStyleIdx="6" presStyleCnt="7"/>
      <dgm:spPr/>
    </dgm:pt>
    <dgm:pt modelId="{0FBE26E6-5B4D-4397-B2E4-1350B742ABF0}" type="pres">
      <dgm:prSet presAssocID="{09710F63-B433-42C5-B690-7C1CCD7C705E}" presName="horz1" presStyleCnt="0"/>
      <dgm:spPr/>
    </dgm:pt>
    <dgm:pt modelId="{44171CA4-4E6B-41F4-8547-EDCDC37CA9AA}" type="pres">
      <dgm:prSet presAssocID="{09710F63-B433-42C5-B690-7C1CCD7C705E}" presName="tx1" presStyleLbl="revTx" presStyleIdx="6" presStyleCnt="7"/>
      <dgm:spPr/>
    </dgm:pt>
    <dgm:pt modelId="{00ED9C43-ABCE-4AB8-BDF3-F92A69A005BB}" type="pres">
      <dgm:prSet presAssocID="{09710F63-B433-42C5-B690-7C1CCD7C705E}" presName="vert1" presStyleCnt="0"/>
      <dgm:spPr/>
    </dgm:pt>
  </dgm:ptLst>
  <dgm:cxnLst>
    <dgm:cxn modelId="{4FB2E30E-AAE1-4E1C-AAED-3797EF7377C5}" srcId="{195673DF-3473-488F-9C10-27B08377D615}" destId="{82C36039-08B1-4F1D-BF6D-2A1638BADE70}" srcOrd="2" destOrd="0" parTransId="{C3C0CA0D-AC4F-429A-9034-560853B1D226}" sibTransId="{5FC62D86-1FE8-40C9-BA88-960C7400547B}"/>
    <dgm:cxn modelId="{B1EB0018-33B4-4F3A-ABB6-F118183A44F4}" type="presOf" srcId="{6819EAB6-C46C-4314-B714-B672359CA9FB}" destId="{6FF60F10-585A-4989-BD61-143DC5172FDE}" srcOrd="0" destOrd="0" presId="urn:microsoft.com/office/officeart/2008/layout/LinedList"/>
    <dgm:cxn modelId="{5A1C0C1D-19CF-4903-8E78-764B1E1A3590}" srcId="{195673DF-3473-488F-9C10-27B08377D615}" destId="{6819EAB6-C46C-4314-B714-B672359CA9FB}" srcOrd="4" destOrd="0" parTransId="{619D2AA7-B08F-432B-BAAD-A0784A751F0C}" sibTransId="{488B4D04-1F55-448C-B14C-7BBEDFB2A5E5}"/>
    <dgm:cxn modelId="{5AAD6825-305D-4F80-BE14-9D3B32734576}" srcId="{195673DF-3473-488F-9C10-27B08377D615}" destId="{A11E1060-97F1-40C0-854F-AD5D85684195}" srcOrd="3" destOrd="0" parTransId="{7214C775-0950-4DE1-97C5-C83EE99C19C9}" sibTransId="{27B1A1F4-105F-440B-9332-88ACEEA01542}"/>
    <dgm:cxn modelId="{E4295139-019C-4C35-BBA8-2F689F49A766}" srcId="{195673DF-3473-488F-9C10-27B08377D615}" destId="{738EE81C-A176-446E-8C8C-5418B07A2675}" srcOrd="1" destOrd="0" parTransId="{8EC806AB-0DA6-445D-97FD-64F7AA00AC32}" sibTransId="{6D12FCF4-73BE-44AC-B584-60A15672A94D}"/>
    <dgm:cxn modelId="{5A91693A-CE4D-4E87-A9F0-80C2D7DAF2CD}" type="presOf" srcId="{09710F63-B433-42C5-B690-7C1CCD7C705E}" destId="{44171CA4-4E6B-41F4-8547-EDCDC37CA9AA}" srcOrd="0" destOrd="0" presId="urn:microsoft.com/office/officeart/2008/layout/LinedList"/>
    <dgm:cxn modelId="{AC86975D-A900-499A-B393-2A832AF78997}" srcId="{195673DF-3473-488F-9C10-27B08377D615}" destId="{09710F63-B433-42C5-B690-7C1CCD7C705E}" srcOrd="6" destOrd="0" parTransId="{EE643D3A-8C38-4677-8562-E01C13F5DF4C}" sibTransId="{2D0454D4-A0E1-45F4-9F34-9B1931E86B76}"/>
    <dgm:cxn modelId="{B8D877AD-A08F-4BCE-8429-DCBADA02839A}" type="presOf" srcId="{738EE81C-A176-446E-8C8C-5418B07A2675}" destId="{513B9DA3-1F16-4570-9E50-C4BA9876A2C6}" srcOrd="0" destOrd="0" presId="urn:microsoft.com/office/officeart/2008/layout/LinedList"/>
    <dgm:cxn modelId="{B2418AAE-48A5-4B9B-B18E-EA022AEA1DBC}" type="presOf" srcId="{3AA9F840-5B1D-412E-B707-F771A2C13241}" destId="{B8B6B30C-5B86-42FA-88D8-DF3098E322AF}" srcOrd="0" destOrd="0" presId="urn:microsoft.com/office/officeart/2008/layout/LinedList"/>
    <dgm:cxn modelId="{691B65B4-2618-418B-8980-15381D030FE7}" srcId="{195673DF-3473-488F-9C10-27B08377D615}" destId="{982A6313-EE54-47FB-8D22-0B6864F8063E}" srcOrd="5" destOrd="0" parTransId="{DD98E8A3-01AD-41E9-A815-00CBD23DD8CE}" sibTransId="{E10491EF-D0BA-4E09-8769-22F196A586B2}"/>
    <dgm:cxn modelId="{007610C5-BC4F-4104-9CEA-C45A296EFBEB}" type="presOf" srcId="{982A6313-EE54-47FB-8D22-0B6864F8063E}" destId="{B6DE5BDE-08AA-420C-9072-F311329975A3}" srcOrd="0" destOrd="0" presId="urn:microsoft.com/office/officeart/2008/layout/LinedList"/>
    <dgm:cxn modelId="{9DEC0CD3-7F15-41E4-8557-B1333C120DBA}" type="presOf" srcId="{195673DF-3473-488F-9C10-27B08377D615}" destId="{0A239EEC-6CCC-454A-BF9D-0C04A990E174}" srcOrd="0" destOrd="0" presId="urn:microsoft.com/office/officeart/2008/layout/LinedList"/>
    <dgm:cxn modelId="{F39839D7-C38B-4EF1-B951-4B5F340D43CB}" type="presOf" srcId="{82C36039-08B1-4F1D-BF6D-2A1638BADE70}" destId="{18B73991-1C03-4961-A27A-68D648B3A31C}" srcOrd="0" destOrd="0" presId="urn:microsoft.com/office/officeart/2008/layout/LinedList"/>
    <dgm:cxn modelId="{8D280CDE-94EB-48FD-8D6F-8820B6E6FFE0}" srcId="{195673DF-3473-488F-9C10-27B08377D615}" destId="{3AA9F840-5B1D-412E-B707-F771A2C13241}" srcOrd="0" destOrd="0" parTransId="{BED10D1A-10FC-4954-A893-C12DDD93A7C2}" sibTransId="{F3C5F306-8DAB-4E57-BA3C-E2A78FAA14E4}"/>
    <dgm:cxn modelId="{468B3AE3-C338-4B21-8BF0-C366E93F0A9D}" type="presOf" srcId="{A11E1060-97F1-40C0-854F-AD5D85684195}" destId="{F654121F-DB68-4DF2-9317-57A1D9B0CE13}" srcOrd="0" destOrd="0" presId="urn:microsoft.com/office/officeart/2008/layout/LinedList"/>
    <dgm:cxn modelId="{DADBF54A-0ABC-481D-9B68-A4A03A24E224}" type="presParOf" srcId="{0A239EEC-6CCC-454A-BF9D-0C04A990E174}" destId="{C2741E19-9E01-427E-AA8F-20CDFB162125}" srcOrd="0" destOrd="0" presId="urn:microsoft.com/office/officeart/2008/layout/LinedList"/>
    <dgm:cxn modelId="{B8C62111-A2E9-42D2-9F8E-AACA253DE15F}" type="presParOf" srcId="{0A239EEC-6CCC-454A-BF9D-0C04A990E174}" destId="{F4763B29-06B7-496C-8657-1F3D2BE6020E}" srcOrd="1" destOrd="0" presId="urn:microsoft.com/office/officeart/2008/layout/LinedList"/>
    <dgm:cxn modelId="{3D4BA98D-EEE4-479E-BC12-674AF2EE97DD}" type="presParOf" srcId="{F4763B29-06B7-496C-8657-1F3D2BE6020E}" destId="{B8B6B30C-5B86-42FA-88D8-DF3098E322AF}" srcOrd="0" destOrd="0" presId="urn:microsoft.com/office/officeart/2008/layout/LinedList"/>
    <dgm:cxn modelId="{74B4F5BD-2D58-46B3-B195-94B28D3F5539}" type="presParOf" srcId="{F4763B29-06B7-496C-8657-1F3D2BE6020E}" destId="{8BB9F7E0-99BF-4A8D-98FD-F86E0AADE8F5}" srcOrd="1" destOrd="0" presId="urn:microsoft.com/office/officeart/2008/layout/LinedList"/>
    <dgm:cxn modelId="{F95CAFEF-AB5E-4163-A06D-758940298D6D}" type="presParOf" srcId="{0A239EEC-6CCC-454A-BF9D-0C04A990E174}" destId="{57F78C2A-99F5-4B6E-876F-84ED4B9B6D1C}" srcOrd="2" destOrd="0" presId="urn:microsoft.com/office/officeart/2008/layout/LinedList"/>
    <dgm:cxn modelId="{027959DE-BD53-4EAA-AC64-427EC275E078}" type="presParOf" srcId="{0A239EEC-6CCC-454A-BF9D-0C04A990E174}" destId="{2C57F6C3-5EA3-4BFA-B7D1-E923CEA93ACE}" srcOrd="3" destOrd="0" presId="urn:microsoft.com/office/officeart/2008/layout/LinedList"/>
    <dgm:cxn modelId="{6822FC23-A1EB-408C-BF78-34EA299ED49D}" type="presParOf" srcId="{2C57F6C3-5EA3-4BFA-B7D1-E923CEA93ACE}" destId="{513B9DA3-1F16-4570-9E50-C4BA9876A2C6}" srcOrd="0" destOrd="0" presId="urn:microsoft.com/office/officeart/2008/layout/LinedList"/>
    <dgm:cxn modelId="{1132492C-18F0-4DD7-9B02-10030111080A}" type="presParOf" srcId="{2C57F6C3-5EA3-4BFA-B7D1-E923CEA93ACE}" destId="{265153CE-9A45-43AA-9DF6-6500CB423976}" srcOrd="1" destOrd="0" presId="urn:microsoft.com/office/officeart/2008/layout/LinedList"/>
    <dgm:cxn modelId="{46031EA5-C8A5-4085-9A7E-F665D1E8E72D}" type="presParOf" srcId="{0A239EEC-6CCC-454A-BF9D-0C04A990E174}" destId="{4C058EA5-FD9A-4415-A937-6951504E95F1}" srcOrd="4" destOrd="0" presId="urn:microsoft.com/office/officeart/2008/layout/LinedList"/>
    <dgm:cxn modelId="{D3E8C3DC-7D25-439B-800F-955E1A2F48AF}" type="presParOf" srcId="{0A239EEC-6CCC-454A-BF9D-0C04A990E174}" destId="{8EA78369-0FC9-440B-8E77-C6E25488BF93}" srcOrd="5" destOrd="0" presId="urn:microsoft.com/office/officeart/2008/layout/LinedList"/>
    <dgm:cxn modelId="{00789306-9744-4BC8-AEA4-FF558C255AE8}" type="presParOf" srcId="{8EA78369-0FC9-440B-8E77-C6E25488BF93}" destId="{18B73991-1C03-4961-A27A-68D648B3A31C}" srcOrd="0" destOrd="0" presId="urn:microsoft.com/office/officeart/2008/layout/LinedList"/>
    <dgm:cxn modelId="{82A5C97C-F9EB-43FA-BD3C-DE4AF04A7AB5}" type="presParOf" srcId="{8EA78369-0FC9-440B-8E77-C6E25488BF93}" destId="{270C2EC8-F1B1-4949-A83A-B97AC410D70C}" srcOrd="1" destOrd="0" presId="urn:microsoft.com/office/officeart/2008/layout/LinedList"/>
    <dgm:cxn modelId="{04846A38-FE3E-4AA4-9E10-1F39C5EE5FF4}" type="presParOf" srcId="{0A239EEC-6CCC-454A-BF9D-0C04A990E174}" destId="{C46974DD-6CD6-4F65-8FC9-58490F7DA7AB}" srcOrd="6" destOrd="0" presId="urn:microsoft.com/office/officeart/2008/layout/LinedList"/>
    <dgm:cxn modelId="{2A4097B7-C935-4442-9EA0-4713C0F24AB7}" type="presParOf" srcId="{0A239EEC-6CCC-454A-BF9D-0C04A990E174}" destId="{60FAFA02-ADBB-4FA2-9ECD-97DEF38EE7D4}" srcOrd="7" destOrd="0" presId="urn:microsoft.com/office/officeart/2008/layout/LinedList"/>
    <dgm:cxn modelId="{7A6A0245-5C8D-49B8-B157-2477B254D231}" type="presParOf" srcId="{60FAFA02-ADBB-4FA2-9ECD-97DEF38EE7D4}" destId="{F654121F-DB68-4DF2-9317-57A1D9B0CE13}" srcOrd="0" destOrd="0" presId="urn:microsoft.com/office/officeart/2008/layout/LinedList"/>
    <dgm:cxn modelId="{A3C00660-B552-4FCD-999A-57DE64488224}" type="presParOf" srcId="{60FAFA02-ADBB-4FA2-9ECD-97DEF38EE7D4}" destId="{CB5794E7-AAF7-485E-86DF-816AAD5111C5}" srcOrd="1" destOrd="0" presId="urn:microsoft.com/office/officeart/2008/layout/LinedList"/>
    <dgm:cxn modelId="{C746F7A9-2660-41E9-8D92-1E5011E80DF9}" type="presParOf" srcId="{0A239EEC-6CCC-454A-BF9D-0C04A990E174}" destId="{67350EEB-A170-4BC2-B185-12658DF71318}" srcOrd="8" destOrd="0" presId="urn:microsoft.com/office/officeart/2008/layout/LinedList"/>
    <dgm:cxn modelId="{EA2B1F97-BE8E-4AF7-A3C7-6A85BEFF9AEB}" type="presParOf" srcId="{0A239EEC-6CCC-454A-BF9D-0C04A990E174}" destId="{B145E7C3-EE94-4E87-93CC-729BD9E9CADC}" srcOrd="9" destOrd="0" presId="urn:microsoft.com/office/officeart/2008/layout/LinedList"/>
    <dgm:cxn modelId="{80F72488-C690-4D59-9778-A1D5DC218A6E}" type="presParOf" srcId="{B145E7C3-EE94-4E87-93CC-729BD9E9CADC}" destId="{6FF60F10-585A-4989-BD61-143DC5172FDE}" srcOrd="0" destOrd="0" presId="urn:microsoft.com/office/officeart/2008/layout/LinedList"/>
    <dgm:cxn modelId="{6C62F811-F9EF-402E-9105-8FE28E3E1337}" type="presParOf" srcId="{B145E7C3-EE94-4E87-93CC-729BD9E9CADC}" destId="{9F0ED652-DFBB-4696-8C30-A6C3A7057742}" srcOrd="1" destOrd="0" presId="urn:microsoft.com/office/officeart/2008/layout/LinedList"/>
    <dgm:cxn modelId="{49AFC2ED-EEAE-4753-A8B3-BA06EC4323EC}" type="presParOf" srcId="{0A239EEC-6CCC-454A-BF9D-0C04A990E174}" destId="{C958EB23-0D3F-4EDC-BFF2-E3B5F5BB3327}" srcOrd="10" destOrd="0" presId="urn:microsoft.com/office/officeart/2008/layout/LinedList"/>
    <dgm:cxn modelId="{0AAD2090-93F5-4638-AA5F-49E0C1352669}" type="presParOf" srcId="{0A239EEC-6CCC-454A-BF9D-0C04A990E174}" destId="{A859F01C-6934-49EE-9559-24A9DFA0DAFA}" srcOrd="11" destOrd="0" presId="urn:microsoft.com/office/officeart/2008/layout/LinedList"/>
    <dgm:cxn modelId="{9AAFBD4D-A003-4876-8A52-C22E0BC3CC18}" type="presParOf" srcId="{A859F01C-6934-49EE-9559-24A9DFA0DAFA}" destId="{B6DE5BDE-08AA-420C-9072-F311329975A3}" srcOrd="0" destOrd="0" presId="urn:microsoft.com/office/officeart/2008/layout/LinedList"/>
    <dgm:cxn modelId="{A1E6E13D-D019-48E5-A51F-4779F55B2648}" type="presParOf" srcId="{A859F01C-6934-49EE-9559-24A9DFA0DAFA}" destId="{5FA8547C-D700-4B04-9473-63D9B9C921BD}" srcOrd="1" destOrd="0" presId="urn:microsoft.com/office/officeart/2008/layout/LinedList"/>
    <dgm:cxn modelId="{F4434A18-860F-4F6B-8243-C61FD668AD62}" type="presParOf" srcId="{0A239EEC-6CCC-454A-BF9D-0C04A990E174}" destId="{2AAC2519-BB31-47C1-BC12-443A5E2DE7DD}" srcOrd="12" destOrd="0" presId="urn:microsoft.com/office/officeart/2008/layout/LinedList"/>
    <dgm:cxn modelId="{65811433-DD7E-46F4-8770-8F52D0FB1569}" type="presParOf" srcId="{0A239EEC-6CCC-454A-BF9D-0C04A990E174}" destId="{0FBE26E6-5B4D-4397-B2E4-1350B742ABF0}" srcOrd="13" destOrd="0" presId="urn:microsoft.com/office/officeart/2008/layout/LinedList"/>
    <dgm:cxn modelId="{A4645289-1C5A-4F89-9AE4-9AFB5EF6F027}" type="presParOf" srcId="{0FBE26E6-5B4D-4397-B2E4-1350B742ABF0}" destId="{44171CA4-4E6B-41F4-8547-EDCDC37CA9AA}" srcOrd="0" destOrd="0" presId="urn:microsoft.com/office/officeart/2008/layout/LinedList"/>
    <dgm:cxn modelId="{D7607863-EAC1-4866-9D2E-122462BD5B7C}" type="presParOf" srcId="{0FBE26E6-5B4D-4397-B2E4-1350B742ABF0}" destId="{00ED9C43-ABCE-4AB8-BDF3-F92A69A005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9846A8-CD38-4179-B0B2-5A50E830E41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1BCC4EC-41CC-44F5-8067-5DD71804EBE8}">
      <dgm:prSet phldrT="[Text]"/>
      <dgm:spPr>
        <a:blipFill rotWithShape="0">
          <a:blip xmlns:r="http://schemas.openxmlformats.org/officeDocument/2006/relationships" r:embed="rId1"/>
          <a:srcRect/>
          <a:stretch>
            <a:fillRect l="-14000" r="-14000"/>
          </a:stretch>
        </a:blipFill>
        <a:ln>
          <a:solidFill>
            <a:srgbClr val="15C7DF"/>
          </a:solidFill>
        </a:ln>
      </dgm:spPr>
      <dgm:t>
        <a:bodyPr/>
        <a:lstStyle/>
        <a:p>
          <a:r>
            <a:rPr lang="en-US">
              <a:solidFill>
                <a:schemeClr val="bg1"/>
              </a:solidFill>
            </a:rPr>
            <a:t>  </a:t>
          </a:r>
        </a:p>
      </dgm:t>
    </dgm:pt>
    <dgm:pt modelId="{57D6B392-3696-432D-B127-C22C47DB5334}" type="parTrans" cxnId="{5BFCEB83-3F68-4851-AEEA-4DA3769E1D9C}">
      <dgm:prSet/>
      <dgm:spPr/>
      <dgm:t>
        <a:bodyPr/>
        <a:lstStyle/>
        <a:p>
          <a:endParaRPr lang="en-US"/>
        </a:p>
      </dgm:t>
    </dgm:pt>
    <dgm:pt modelId="{BFC6E5BF-CB08-476B-8FE3-CF9F8FB36F6A}" type="sibTrans" cxnId="{5BFCEB83-3F68-4851-AEEA-4DA3769E1D9C}">
      <dgm:prSet/>
      <dgm:spPr/>
      <dgm:t>
        <a:bodyPr/>
        <a:lstStyle/>
        <a:p>
          <a:endParaRPr lang="en-US"/>
        </a:p>
      </dgm:t>
    </dgm:pt>
    <dgm:pt modelId="{18FF5920-7B20-4E2A-AF94-0855BBB622AB}">
      <dgm:prSet phldrT="[Text]"/>
      <dgm:spPr>
        <a:blipFill rotWithShape="0">
          <a:blip xmlns:r="http://schemas.openxmlformats.org/officeDocument/2006/relationships" r:embed="rId2"/>
          <a:srcRect/>
          <a:stretch>
            <a:fillRect l="-50000" r="-50000"/>
          </a:stretch>
        </a:blipFill>
        <a:ln>
          <a:solidFill>
            <a:schemeClr val="accent4"/>
          </a:solidFill>
        </a:ln>
      </dgm:spPr>
      <dgm:t>
        <a:bodyPr/>
        <a:lstStyle/>
        <a:p>
          <a:r>
            <a:rPr lang="en-US">
              <a:solidFill>
                <a:schemeClr val="bg1"/>
              </a:solidFill>
            </a:rPr>
            <a:t>   </a:t>
          </a:r>
        </a:p>
      </dgm:t>
    </dgm:pt>
    <dgm:pt modelId="{3F4A10FA-E257-4BCB-AC95-CCAC5670E732}" type="parTrans" cxnId="{0DA7F300-112B-41C3-B89A-F34D0CE6DC37}">
      <dgm:prSet/>
      <dgm:spPr/>
      <dgm:t>
        <a:bodyPr/>
        <a:lstStyle/>
        <a:p>
          <a:endParaRPr lang="en-US"/>
        </a:p>
      </dgm:t>
    </dgm:pt>
    <dgm:pt modelId="{30C73503-BD62-4CDE-B4EF-A8D170687710}" type="sibTrans" cxnId="{0DA7F300-112B-41C3-B89A-F34D0CE6DC37}">
      <dgm:prSet/>
      <dgm:spPr/>
      <dgm:t>
        <a:bodyPr/>
        <a:lstStyle/>
        <a:p>
          <a:endParaRPr lang="en-US"/>
        </a:p>
      </dgm:t>
    </dgm:pt>
    <dgm:pt modelId="{3CDE5AF6-841A-4C34-A71E-866308E6DB32}">
      <dgm:prSet phldrT="[Text]"/>
      <dgm:spPr>
        <a:blipFill rotWithShape="0">
          <a:blip xmlns:r="http://schemas.openxmlformats.org/officeDocument/2006/relationships" r:embed="rId3"/>
          <a:srcRect/>
          <a:stretch>
            <a:fillRect l="-6000" r="-6000"/>
          </a:stretch>
        </a:blipFill>
        <a:ln>
          <a:solidFill>
            <a:schemeClr val="accent6"/>
          </a:solidFill>
        </a:ln>
      </dgm:spPr>
      <dgm:t>
        <a:bodyPr/>
        <a:lstStyle/>
        <a:p>
          <a:r>
            <a:rPr lang="en-US">
              <a:solidFill>
                <a:schemeClr val="bg1"/>
              </a:solidFill>
            </a:rPr>
            <a:t>  </a:t>
          </a:r>
        </a:p>
      </dgm:t>
    </dgm:pt>
    <dgm:pt modelId="{86CBFD6A-E0AB-462C-8050-83FEC236539B}" type="parTrans" cxnId="{CAED6015-4096-4656-85F5-FED2B5934DB0}">
      <dgm:prSet/>
      <dgm:spPr/>
      <dgm:t>
        <a:bodyPr/>
        <a:lstStyle/>
        <a:p>
          <a:endParaRPr lang="en-US"/>
        </a:p>
      </dgm:t>
    </dgm:pt>
    <dgm:pt modelId="{4DA44603-6C10-48E3-BC7A-8CDC04317448}" type="sibTrans" cxnId="{CAED6015-4096-4656-85F5-FED2B5934DB0}">
      <dgm:prSet/>
      <dgm:spPr/>
      <dgm:t>
        <a:bodyPr/>
        <a:lstStyle/>
        <a:p>
          <a:endParaRPr lang="en-US"/>
        </a:p>
      </dgm:t>
    </dgm:pt>
    <dgm:pt modelId="{9B185B68-943A-4D15-BFCA-987CAC694D52}">
      <dgm:prSet phldrT="[Text]" custT="1"/>
      <dgm:spPr>
        <a:blipFill rotWithShape="0">
          <a:blip xmlns:r="http://schemas.openxmlformats.org/officeDocument/2006/relationships" r:embed="rId4"/>
          <a:srcRect/>
          <a:stretch>
            <a:fillRect l="-2000" r="-2000"/>
          </a:stretch>
        </a:blipFill>
      </dgm:spPr>
      <dgm:t>
        <a:bodyPr/>
        <a:lstStyle/>
        <a:p>
          <a:r>
            <a:rPr lang="en-US" sz="1200">
              <a:solidFill>
                <a:schemeClr val="bg1"/>
              </a:solidFill>
            </a:rPr>
            <a:t>  </a:t>
          </a:r>
        </a:p>
      </dgm:t>
    </dgm:pt>
    <dgm:pt modelId="{0FDF627E-C37D-4BA8-9003-E19C9FA41D02}" type="sibTrans" cxnId="{6AD4E43C-455B-4761-B5D6-E28270DC7ABA}">
      <dgm:prSet/>
      <dgm:spPr/>
      <dgm:t>
        <a:bodyPr/>
        <a:lstStyle/>
        <a:p>
          <a:endParaRPr lang="en-US"/>
        </a:p>
      </dgm:t>
    </dgm:pt>
    <dgm:pt modelId="{F9F0688C-6E01-43D7-8781-8D1C017DD81F}" type="parTrans" cxnId="{6AD4E43C-455B-4761-B5D6-E28270DC7ABA}">
      <dgm:prSet/>
      <dgm:spPr/>
      <dgm:t>
        <a:bodyPr/>
        <a:lstStyle/>
        <a:p>
          <a:endParaRPr lang="en-US"/>
        </a:p>
      </dgm:t>
    </dgm:pt>
    <dgm:pt modelId="{627A7EC0-F6FE-435A-A212-89727B6FB345}" type="pres">
      <dgm:prSet presAssocID="{F69846A8-CD38-4179-B0B2-5A50E830E415}" presName="Name0" presStyleCnt="0">
        <dgm:presLayoutVars>
          <dgm:chMax val="11"/>
          <dgm:chPref val="11"/>
          <dgm:dir/>
          <dgm:resizeHandles/>
        </dgm:presLayoutVars>
      </dgm:prSet>
      <dgm:spPr/>
    </dgm:pt>
    <dgm:pt modelId="{4D98FF7C-0C14-4214-9FCD-077D963DD767}" type="pres">
      <dgm:prSet presAssocID="{3CDE5AF6-841A-4C34-A71E-866308E6DB32}" presName="Accent4" presStyleCnt="0"/>
      <dgm:spPr/>
    </dgm:pt>
    <dgm:pt modelId="{F66F75BE-26EF-4C5C-B485-E8711F9521B4}" type="pres">
      <dgm:prSet presAssocID="{3CDE5AF6-841A-4C34-A71E-866308E6DB32}" presName="Accent" presStyleLbl="node1" presStyleIdx="0" presStyleCnt="4"/>
      <dgm:spPr>
        <a:solidFill>
          <a:schemeClr val="accent6"/>
        </a:solidFill>
      </dgm:spPr>
    </dgm:pt>
    <dgm:pt modelId="{3FB36094-224F-4520-8DDB-B9D2B7B68D9C}" type="pres">
      <dgm:prSet presAssocID="{3CDE5AF6-841A-4C34-A71E-866308E6DB32}" presName="ParentBackground4" presStyleCnt="0"/>
      <dgm:spPr/>
    </dgm:pt>
    <dgm:pt modelId="{A55C1FD1-614D-4116-A049-BA3CF54A1B48}" type="pres">
      <dgm:prSet presAssocID="{3CDE5AF6-841A-4C34-A71E-866308E6DB32}" presName="ParentBackground" presStyleLbl="fgAcc1" presStyleIdx="0" presStyleCnt="4"/>
      <dgm:spPr/>
    </dgm:pt>
    <dgm:pt modelId="{0AB7A462-46FE-499E-A6F9-FA8700C83A08}" type="pres">
      <dgm:prSet presAssocID="{3CDE5AF6-841A-4C34-A71E-866308E6DB32}" presName="Parent4" presStyleLbl="revTx" presStyleIdx="0" presStyleCnt="0">
        <dgm:presLayoutVars>
          <dgm:chMax val="1"/>
          <dgm:chPref val="1"/>
          <dgm:bulletEnabled val="1"/>
        </dgm:presLayoutVars>
      </dgm:prSet>
      <dgm:spPr/>
    </dgm:pt>
    <dgm:pt modelId="{4062052F-6C83-44A5-BE75-47F55623E647}" type="pres">
      <dgm:prSet presAssocID="{18FF5920-7B20-4E2A-AF94-0855BBB622AB}" presName="Accent3" presStyleCnt="0"/>
      <dgm:spPr/>
    </dgm:pt>
    <dgm:pt modelId="{37683A00-B511-40C1-BABB-767AF9AFB65E}" type="pres">
      <dgm:prSet presAssocID="{18FF5920-7B20-4E2A-AF94-0855BBB622AB}" presName="Accent" presStyleLbl="node1" presStyleIdx="1" presStyleCnt="4"/>
      <dgm:spPr>
        <a:solidFill>
          <a:schemeClr val="accent4"/>
        </a:solidFill>
        <a:ln>
          <a:solidFill>
            <a:schemeClr val="accent4"/>
          </a:solidFill>
        </a:ln>
      </dgm:spPr>
    </dgm:pt>
    <dgm:pt modelId="{4E1B2F36-740D-4666-BA6C-8D2FCB9C0C6E}" type="pres">
      <dgm:prSet presAssocID="{18FF5920-7B20-4E2A-AF94-0855BBB622AB}" presName="ParentBackground3" presStyleCnt="0"/>
      <dgm:spPr/>
    </dgm:pt>
    <dgm:pt modelId="{799353A8-8024-4F83-A6D1-DCCABCE554B0}" type="pres">
      <dgm:prSet presAssocID="{18FF5920-7B20-4E2A-AF94-0855BBB622AB}" presName="ParentBackground" presStyleLbl="fgAcc1" presStyleIdx="1" presStyleCnt="4"/>
      <dgm:spPr/>
    </dgm:pt>
    <dgm:pt modelId="{D552D91E-E603-4264-95FE-B60CCDFE7330}" type="pres">
      <dgm:prSet presAssocID="{18FF5920-7B20-4E2A-AF94-0855BBB622AB}" presName="Parent3" presStyleLbl="revTx" presStyleIdx="0" presStyleCnt="0">
        <dgm:presLayoutVars>
          <dgm:chMax val="1"/>
          <dgm:chPref val="1"/>
          <dgm:bulletEnabled val="1"/>
        </dgm:presLayoutVars>
      </dgm:prSet>
      <dgm:spPr/>
    </dgm:pt>
    <dgm:pt modelId="{AAF1E996-40D6-4E49-B36F-74BEBAC52A20}" type="pres">
      <dgm:prSet presAssocID="{31BCC4EC-41CC-44F5-8067-5DD71804EBE8}" presName="Accent2" presStyleCnt="0"/>
      <dgm:spPr/>
    </dgm:pt>
    <dgm:pt modelId="{6929882C-09F0-4B25-A4D2-EEA5EB7D6306}" type="pres">
      <dgm:prSet presAssocID="{31BCC4EC-41CC-44F5-8067-5DD71804EBE8}" presName="Accent" presStyleLbl="node1" presStyleIdx="2" presStyleCnt="4"/>
      <dgm:spPr>
        <a:solidFill>
          <a:srgbClr val="00CCFF"/>
        </a:solidFill>
        <a:ln>
          <a:solidFill>
            <a:srgbClr val="00CCFF"/>
          </a:solidFill>
        </a:ln>
      </dgm:spPr>
    </dgm:pt>
    <dgm:pt modelId="{83C8ADAE-20CC-44F6-9934-F79E92A069F9}" type="pres">
      <dgm:prSet presAssocID="{31BCC4EC-41CC-44F5-8067-5DD71804EBE8}" presName="ParentBackground2" presStyleCnt="0"/>
      <dgm:spPr/>
    </dgm:pt>
    <dgm:pt modelId="{76295507-7518-481C-8361-601C16FA7EEB}" type="pres">
      <dgm:prSet presAssocID="{31BCC4EC-41CC-44F5-8067-5DD71804EBE8}" presName="ParentBackground" presStyleLbl="fgAcc1" presStyleIdx="2" presStyleCnt="4"/>
      <dgm:spPr/>
    </dgm:pt>
    <dgm:pt modelId="{BE3B60DA-AFB5-411D-9B60-6ACCFAF4ED6D}" type="pres">
      <dgm:prSet presAssocID="{31BCC4EC-41CC-44F5-8067-5DD71804EBE8}" presName="Parent2" presStyleLbl="revTx" presStyleIdx="0" presStyleCnt="0">
        <dgm:presLayoutVars>
          <dgm:chMax val="1"/>
          <dgm:chPref val="1"/>
          <dgm:bulletEnabled val="1"/>
        </dgm:presLayoutVars>
      </dgm:prSet>
      <dgm:spPr/>
    </dgm:pt>
    <dgm:pt modelId="{81A67031-B30C-49FA-9B10-038BA2D60422}" type="pres">
      <dgm:prSet presAssocID="{9B185B68-943A-4D15-BFCA-987CAC694D52}" presName="Accent1" presStyleCnt="0"/>
      <dgm:spPr/>
    </dgm:pt>
    <dgm:pt modelId="{9D71F651-A30E-4E03-A077-DAA9C687C64E}" type="pres">
      <dgm:prSet presAssocID="{9B185B68-943A-4D15-BFCA-987CAC694D52}" presName="Accent" presStyleLbl="node1" presStyleIdx="3" presStyleCnt="4" custLinFactNeighborX="-1269" custLinFactNeighborY="-408"/>
      <dgm:spPr>
        <a:solidFill>
          <a:schemeClr val="accent1">
            <a:lumMod val="75000"/>
          </a:schemeClr>
        </a:solidFill>
        <a:ln>
          <a:solidFill>
            <a:schemeClr val="accent1">
              <a:lumMod val="75000"/>
            </a:schemeClr>
          </a:solidFill>
        </a:ln>
      </dgm:spPr>
    </dgm:pt>
    <dgm:pt modelId="{BE0732A2-9032-4AD5-A378-4BC5A8BD4E8C}" type="pres">
      <dgm:prSet presAssocID="{9B185B68-943A-4D15-BFCA-987CAC694D52}" presName="ParentBackground1" presStyleCnt="0"/>
      <dgm:spPr/>
    </dgm:pt>
    <dgm:pt modelId="{E6F0A542-D949-4752-B10C-986F3E1180E1}" type="pres">
      <dgm:prSet presAssocID="{9B185B68-943A-4D15-BFCA-987CAC694D52}" presName="ParentBackground" presStyleLbl="fgAcc1" presStyleIdx="3" presStyleCnt="4"/>
      <dgm:spPr/>
    </dgm:pt>
    <dgm:pt modelId="{1AE2739B-6CF6-458E-84F5-686E162B3BD5}" type="pres">
      <dgm:prSet presAssocID="{9B185B68-943A-4D15-BFCA-987CAC694D52}" presName="Parent1" presStyleLbl="revTx" presStyleIdx="0" presStyleCnt="0">
        <dgm:presLayoutVars>
          <dgm:chMax val="1"/>
          <dgm:chPref val="1"/>
          <dgm:bulletEnabled val="1"/>
        </dgm:presLayoutVars>
      </dgm:prSet>
      <dgm:spPr/>
    </dgm:pt>
  </dgm:ptLst>
  <dgm:cxnLst>
    <dgm:cxn modelId="{0DA7F300-112B-41C3-B89A-F34D0CE6DC37}" srcId="{F69846A8-CD38-4179-B0B2-5A50E830E415}" destId="{18FF5920-7B20-4E2A-AF94-0855BBB622AB}" srcOrd="2" destOrd="0" parTransId="{3F4A10FA-E257-4BCB-AC95-CCAC5670E732}" sibTransId="{30C73503-BD62-4CDE-B4EF-A8D170687710}"/>
    <dgm:cxn modelId="{CAED6015-4096-4656-85F5-FED2B5934DB0}" srcId="{F69846A8-CD38-4179-B0B2-5A50E830E415}" destId="{3CDE5AF6-841A-4C34-A71E-866308E6DB32}" srcOrd="3" destOrd="0" parTransId="{86CBFD6A-E0AB-462C-8050-83FEC236539B}" sibTransId="{4DA44603-6C10-48E3-BC7A-8CDC04317448}"/>
    <dgm:cxn modelId="{AE5C5E2B-0E61-4668-8154-958134EF46FF}" type="presOf" srcId="{18FF5920-7B20-4E2A-AF94-0855BBB622AB}" destId="{D552D91E-E603-4264-95FE-B60CCDFE7330}" srcOrd="1" destOrd="0" presId="urn:microsoft.com/office/officeart/2011/layout/CircleProcess"/>
    <dgm:cxn modelId="{18DA1A31-B0AB-4D51-B7D9-E8C94979278C}" type="presOf" srcId="{31BCC4EC-41CC-44F5-8067-5DD71804EBE8}" destId="{BE3B60DA-AFB5-411D-9B60-6ACCFAF4ED6D}" srcOrd="1" destOrd="0" presId="urn:microsoft.com/office/officeart/2011/layout/CircleProcess"/>
    <dgm:cxn modelId="{6AD4E43C-455B-4761-B5D6-E28270DC7ABA}" srcId="{F69846A8-CD38-4179-B0B2-5A50E830E415}" destId="{9B185B68-943A-4D15-BFCA-987CAC694D52}" srcOrd="0" destOrd="0" parTransId="{F9F0688C-6E01-43D7-8781-8D1C017DD81F}" sibTransId="{0FDF627E-C37D-4BA8-9003-E19C9FA41D02}"/>
    <dgm:cxn modelId="{C0403E5C-5BBA-47D1-8EB6-785E56CF3A50}" type="presOf" srcId="{9B185B68-943A-4D15-BFCA-987CAC694D52}" destId="{E6F0A542-D949-4752-B10C-986F3E1180E1}" srcOrd="0" destOrd="0" presId="urn:microsoft.com/office/officeart/2011/layout/CircleProcess"/>
    <dgm:cxn modelId="{1E9ED360-7FA6-449A-83DE-ED852F9B684D}" type="presOf" srcId="{3CDE5AF6-841A-4C34-A71E-866308E6DB32}" destId="{0AB7A462-46FE-499E-A6F9-FA8700C83A08}" srcOrd="1" destOrd="0" presId="urn:microsoft.com/office/officeart/2011/layout/CircleProcess"/>
    <dgm:cxn modelId="{E1B9E372-BAD9-4EDB-B313-CF8C8B97AC84}" type="presOf" srcId="{31BCC4EC-41CC-44F5-8067-5DD71804EBE8}" destId="{76295507-7518-481C-8361-601C16FA7EEB}" srcOrd="0" destOrd="0" presId="urn:microsoft.com/office/officeart/2011/layout/CircleProcess"/>
    <dgm:cxn modelId="{5BFCEB83-3F68-4851-AEEA-4DA3769E1D9C}" srcId="{F69846A8-CD38-4179-B0B2-5A50E830E415}" destId="{31BCC4EC-41CC-44F5-8067-5DD71804EBE8}" srcOrd="1" destOrd="0" parTransId="{57D6B392-3696-432D-B127-C22C47DB5334}" sibTransId="{BFC6E5BF-CB08-476B-8FE3-CF9F8FB36F6A}"/>
    <dgm:cxn modelId="{C0133DA2-B2A6-4A78-AC41-100C75D40FA1}" type="presOf" srcId="{F69846A8-CD38-4179-B0B2-5A50E830E415}" destId="{627A7EC0-F6FE-435A-A212-89727B6FB345}" srcOrd="0" destOrd="0" presId="urn:microsoft.com/office/officeart/2011/layout/CircleProcess"/>
    <dgm:cxn modelId="{73A4ACD3-B97C-48FF-998C-A8BCA42E59E0}" type="presOf" srcId="{3CDE5AF6-841A-4C34-A71E-866308E6DB32}" destId="{A55C1FD1-614D-4116-A049-BA3CF54A1B48}" srcOrd="0" destOrd="0" presId="urn:microsoft.com/office/officeart/2011/layout/CircleProcess"/>
    <dgm:cxn modelId="{DDCDA0DE-4C6F-49D0-937D-86BE78CD141C}" type="presOf" srcId="{9B185B68-943A-4D15-BFCA-987CAC694D52}" destId="{1AE2739B-6CF6-458E-84F5-686E162B3BD5}" srcOrd="1" destOrd="0" presId="urn:microsoft.com/office/officeart/2011/layout/CircleProcess"/>
    <dgm:cxn modelId="{04C14BF3-200A-4A8C-868F-0FBCB313BF9A}" type="presOf" srcId="{18FF5920-7B20-4E2A-AF94-0855BBB622AB}" destId="{799353A8-8024-4F83-A6D1-DCCABCE554B0}" srcOrd="0" destOrd="0" presId="urn:microsoft.com/office/officeart/2011/layout/CircleProcess"/>
    <dgm:cxn modelId="{D841F83A-B72B-4000-B04B-B3B24099FB32}" type="presParOf" srcId="{627A7EC0-F6FE-435A-A212-89727B6FB345}" destId="{4D98FF7C-0C14-4214-9FCD-077D963DD767}" srcOrd="0" destOrd="0" presId="urn:microsoft.com/office/officeart/2011/layout/CircleProcess"/>
    <dgm:cxn modelId="{1D847FDB-E203-4239-8E97-E405A4E270E4}" type="presParOf" srcId="{4D98FF7C-0C14-4214-9FCD-077D963DD767}" destId="{F66F75BE-26EF-4C5C-B485-E8711F9521B4}" srcOrd="0" destOrd="0" presId="urn:microsoft.com/office/officeart/2011/layout/CircleProcess"/>
    <dgm:cxn modelId="{F0BB1B8E-8F0F-4167-A0AF-1AAFA7C76338}" type="presParOf" srcId="{627A7EC0-F6FE-435A-A212-89727B6FB345}" destId="{3FB36094-224F-4520-8DDB-B9D2B7B68D9C}" srcOrd="1" destOrd="0" presId="urn:microsoft.com/office/officeart/2011/layout/CircleProcess"/>
    <dgm:cxn modelId="{FD563FDF-B80C-4B44-BAD5-38D928F2AF35}" type="presParOf" srcId="{3FB36094-224F-4520-8DDB-B9D2B7B68D9C}" destId="{A55C1FD1-614D-4116-A049-BA3CF54A1B48}" srcOrd="0" destOrd="0" presId="urn:microsoft.com/office/officeart/2011/layout/CircleProcess"/>
    <dgm:cxn modelId="{7BBF3D68-CBBD-4320-BE40-3A51B5E5D878}" type="presParOf" srcId="{627A7EC0-F6FE-435A-A212-89727B6FB345}" destId="{0AB7A462-46FE-499E-A6F9-FA8700C83A08}" srcOrd="2" destOrd="0" presId="urn:microsoft.com/office/officeart/2011/layout/CircleProcess"/>
    <dgm:cxn modelId="{E4D567BF-40B3-439B-9C11-B77AA61755AF}" type="presParOf" srcId="{627A7EC0-F6FE-435A-A212-89727B6FB345}" destId="{4062052F-6C83-44A5-BE75-47F55623E647}" srcOrd="3" destOrd="0" presId="urn:microsoft.com/office/officeart/2011/layout/CircleProcess"/>
    <dgm:cxn modelId="{36A189EA-0F18-49B4-9BE7-363D2A89D3E0}" type="presParOf" srcId="{4062052F-6C83-44A5-BE75-47F55623E647}" destId="{37683A00-B511-40C1-BABB-767AF9AFB65E}" srcOrd="0" destOrd="0" presId="urn:microsoft.com/office/officeart/2011/layout/CircleProcess"/>
    <dgm:cxn modelId="{9B030D44-3B8B-41A8-A1CD-7C2D8F9CDCC2}" type="presParOf" srcId="{627A7EC0-F6FE-435A-A212-89727B6FB345}" destId="{4E1B2F36-740D-4666-BA6C-8D2FCB9C0C6E}" srcOrd="4" destOrd="0" presId="urn:microsoft.com/office/officeart/2011/layout/CircleProcess"/>
    <dgm:cxn modelId="{7C1C0C54-8C99-4A2E-8EFD-7E9999BED77E}" type="presParOf" srcId="{4E1B2F36-740D-4666-BA6C-8D2FCB9C0C6E}" destId="{799353A8-8024-4F83-A6D1-DCCABCE554B0}" srcOrd="0" destOrd="0" presId="urn:microsoft.com/office/officeart/2011/layout/CircleProcess"/>
    <dgm:cxn modelId="{2E1DBAA8-9205-43A9-A012-FF632E8F0F6A}" type="presParOf" srcId="{627A7EC0-F6FE-435A-A212-89727B6FB345}" destId="{D552D91E-E603-4264-95FE-B60CCDFE7330}" srcOrd="5" destOrd="0" presId="urn:microsoft.com/office/officeart/2011/layout/CircleProcess"/>
    <dgm:cxn modelId="{0C9E9A43-B054-4E8A-90F6-FF95615CF67D}" type="presParOf" srcId="{627A7EC0-F6FE-435A-A212-89727B6FB345}" destId="{AAF1E996-40D6-4E49-B36F-74BEBAC52A20}" srcOrd="6" destOrd="0" presId="urn:microsoft.com/office/officeart/2011/layout/CircleProcess"/>
    <dgm:cxn modelId="{3C42D07A-E3FA-45AC-8668-BB653C3CC57C}" type="presParOf" srcId="{AAF1E996-40D6-4E49-B36F-74BEBAC52A20}" destId="{6929882C-09F0-4B25-A4D2-EEA5EB7D6306}" srcOrd="0" destOrd="0" presId="urn:microsoft.com/office/officeart/2011/layout/CircleProcess"/>
    <dgm:cxn modelId="{D3D15F60-1B51-4250-856A-C772985CD324}" type="presParOf" srcId="{627A7EC0-F6FE-435A-A212-89727B6FB345}" destId="{83C8ADAE-20CC-44F6-9934-F79E92A069F9}" srcOrd="7" destOrd="0" presId="urn:microsoft.com/office/officeart/2011/layout/CircleProcess"/>
    <dgm:cxn modelId="{00339700-BFC9-444A-91CB-B7EEABA335DA}" type="presParOf" srcId="{83C8ADAE-20CC-44F6-9934-F79E92A069F9}" destId="{76295507-7518-481C-8361-601C16FA7EEB}" srcOrd="0" destOrd="0" presId="urn:microsoft.com/office/officeart/2011/layout/CircleProcess"/>
    <dgm:cxn modelId="{81B2CC38-EAF2-4E36-80F0-CE67C1D957CF}" type="presParOf" srcId="{627A7EC0-F6FE-435A-A212-89727B6FB345}" destId="{BE3B60DA-AFB5-411D-9B60-6ACCFAF4ED6D}" srcOrd="8" destOrd="0" presId="urn:microsoft.com/office/officeart/2011/layout/CircleProcess"/>
    <dgm:cxn modelId="{4B690A85-2047-41CA-A21F-818C1E27437A}" type="presParOf" srcId="{627A7EC0-F6FE-435A-A212-89727B6FB345}" destId="{81A67031-B30C-49FA-9B10-038BA2D60422}" srcOrd="9" destOrd="0" presId="urn:microsoft.com/office/officeart/2011/layout/CircleProcess"/>
    <dgm:cxn modelId="{D9A685F9-DB2C-49B6-B6DF-434B1462C465}" type="presParOf" srcId="{81A67031-B30C-49FA-9B10-038BA2D60422}" destId="{9D71F651-A30E-4E03-A077-DAA9C687C64E}" srcOrd="0" destOrd="0" presId="urn:microsoft.com/office/officeart/2011/layout/CircleProcess"/>
    <dgm:cxn modelId="{6EE3C10C-9866-4C98-80D4-96AB95B9920B}" type="presParOf" srcId="{627A7EC0-F6FE-435A-A212-89727B6FB345}" destId="{BE0732A2-9032-4AD5-A378-4BC5A8BD4E8C}" srcOrd="10" destOrd="0" presId="urn:microsoft.com/office/officeart/2011/layout/CircleProcess"/>
    <dgm:cxn modelId="{5F7E7BE5-BBE8-4ACC-9719-70CA4A3B39D8}" type="presParOf" srcId="{BE0732A2-9032-4AD5-A378-4BC5A8BD4E8C}" destId="{E6F0A542-D949-4752-B10C-986F3E1180E1}" srcOrd="0" destOrd="0" presId="urn:microsoft.com/office/officeart/2011/layout/CircleProcess"/>
    <dgm:cxn modelId="{1141177E-FC25-4A35-BE57-B0CD5F848D45}" type="presParOf" srcId="{627A7EC0-F6FE-435A-A212-89727B6FB345}" destId="{1AE2739B-6CF6-458E-84F5-686E162B3BD5}" srcOrd="11" destOrd="0" presId="urn:microsoft.com/office/officeart/2011/layout/Circle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70215-8945-4A70-9038-CEE12C3E4FEC}" type="doc">
      <dgm:prSet loTypeId="urn:microsoft.com/office/officeart/2005/8/layout/bList2" loCatId="list" qsTypeId="urn:microsoft.com/office/officeart/2005/8/quickstyle/simple1" qsCatId="simple" csTypeId="urn:microsoft.com/office/officeart/2005/8/colors/accent1_2" csCatId="accent1" phldr="1"/>
      <dgm:spPr/>
    </dgm:pt>
    <dgm:pt modelId="{490421F4-E79E-4026-AA3F-84E79E76EE83}">
      <dgm:prSet phldrT="[Text]" custT="1"/>
      <dgm:spPr>
        <a:solidFill>
          <a:srgbClr val="C00000"/>
        </a:solidFill>
        <a:ln>
          <a:solidFill>
            <a:srgbClr val="C00000"/>
          </a:solidFill>
        </a:ln>
      </dgm:spPr>
      <dgm:t>
        <a:bodyPr/>
        <a:lstStyle/>
        <a:p>
          <a:r>
            <a:rPr lang="en-US" sz="2000" dirty="0"/>
            <a:t>Antigua and Barbuda</a:t>
          </a:r>
        </a:p>
      </dgm:t>
    </dgm:pt>
    <dgm:pt modelId="{DC82E77E-4685-4760-93BA-32513F3BCD1B}" type="parTrans" cxnId="{E5417AAF-6472-4E97-B152-C6821D0A1B67}">
      <dgm:prSet/>
      <dgm:spPr/>
      <dgm:t>
        <a:bodyPr/>
        <a:lstStyle/>
        <a:p>
          <a:endParaRPr lang="en-US"/>
        </a:p>
      </dgm:t>
    </dgm:pt>
    <dgm:pt modelId="{3183DFB3-4F3D-4515-985E-57065F5A1364}" type="sibTrans" cxnId="{E5417AAF-6472-4E97-B152-C6821D0A1B67}">
      <dgm:prSet/>
      <dgm:spPr/>
      <dgm:t>
        <a:bodyPr/>
        <a:lstStyle/>
        <a:p>
          <a:endParaRPr lang="en-US"/>
        </a:p>
      </dgm:t>
    </dgm:pt>
    <dgm:pt modelId="{1AB0AC65-6445-4392-9E9A-2AED826A723C}">
      <dgm:prSet phldrT="[Text]" custT="1"/>
      <dgm:spPr>
        <a:solidFill>
          <a:schemeClr val="accent5"/>
        </a:solidFill>
        <a:ln>
          <a:solidFill>
            <a:schemeClr val="accent5"/>
          </a:solidFill>
        </a:ln>
      </dgm:spPr>
      <dgm:t>
        <a:bodyPr/>
        <a:lstStyle/>
        <a:p>
          <a:r>
            <a:rPr lang="en-US" sz="2000" dirty="0"/>
            <a:t>Saint Lucia</a:t>
          </a:r>
        </a:p>
      </dgm:t>
    </dgm:pt>
    <dgm:pt modelId="{654A5CD7-46C3-4FDC-A83F-27CC50A2B78E}" type="parTrans" cxnId="{3FE51089-3EA0-421F-B20F-AC4506FAC05D}">
      <dgm:prSet/>
      <dgm:spPr/>
      <dgm:t>
        <a:bodyPr/>
        <a:lstStyle/>
        <a:p>
          <a:endParaRPr lang="en-US"/>
        </a:p>
      </dgm:t>
    </dgm:pt>
    <dgm:pt modelId="{FF3F8512-3CBE-499A-96D5-00450AAD85B1}" type="sibTrans" cxnId="{3FE51089-3EA0-421F-B20F-AC4506FAC05D}">
      <dgm:prSet/>
      <dgm:spPr/>
      <dgm:t>
        <a:bodyPr/>
        <a:lstStyle/>
        <a:p>
          <a:endParaRPr lang="en-US"/>
        </a:p>
      </dgm:t>
    </dgm:pt>
    <dgm:pt modelId="{7742F2A9-D330-4A17-B04D-A56B1AABB4E8}">
      <dgm:prSet phldrT="[Text]" custT="1"/>
      <dgm:spPr>
        <a:solidFill>
          <a:schemeClr val="accent6">
            <a:lumMod val="75000"/>
          </a:schemeClr>
        </a:solidFill>
        <a:ln>
          <a:solidFill>
            <a:schemeClr val="accent6">
              <a:lumMod val="75000"/>
            </a:schemeClr>
          </a:solidFill>
        </a:ln>
      </dgm:spPr>
      <dgm:t>
        <a:bodyPr/>
        <a:lstStyle/>
        <a:p>
          <a:r>
            <a:rPr lang="en-US" sz="1600" dirty="0"/>
            <a:t>Saint Vincent and the Grenadines</a:t>
          </a:r>
        </a:p>
      </dgm:t>
    </dgm:pt>
    <dgm:pt modelId="{F4C05EBF-A6C3-45ED-9F96-94A7534C0877}" type="parTrans" cxnId="{BC95D6F6-E29E-4290-9E6F-51A0DC93B494}">
      <dgm:prSet/>
      <dgm:spPr/>
      <dgm:t>
        <a:bodyPr/>
        <a:lstStyle/>
        <a:p>
          <a:endParaRPr lang="en-US"/>
        </a:p>
      </dgm:t>
    </dgm:pt>
    <dgm:pt modelId="{E9B3B867-31BD-46F7-91A4-07612ED2F89B}" type="sibTrans" cxnId="{BC95D6F6-E29E-4290-9E6F-51A0DC93B494}">
      <dgm:prSet/>
      <dgm:spPr/>
      <dgm:t>
        <a:bodyPr/>
        <a:lstStyle/>
        <a:p>
          <a:endParaRPr lang="en-US"/>
        </a:p>
      </dgm:t>
    </dgm:pt>
    <dgm:pt modelId="{50D8355A-5997-4057-A2B5-11299988125A}">
      <dgm:prSet custT="1"/>
      <dgm:spPr>
        <a:ln>
          <a:solidFill>
            <a:srgbClr val="C00000"/>
          </a:solidFill>
        </a:ln>
      </dgm:spPr>
      <dgm:t>
        <a:bodyPr/>
        <a:lstStyle/>
        <a:p>
          <a:pPr algn="ctr">
            <a:buNone/>
          </a:pPr>
          <a:endParaRPr lang="en-US" sz="2000" dirty="0"/>
        </a:p>
      </dgm:t>
    </dgm:pt>
    <dgm:pt modelId="{1AD153D1-0BA2-48D1-B6EC-4F342C36B6AB}" type="parTrans" cxnId="{32C1311C-F63F-4014-B7C9-9C8A3A37B9DD}">
      <dgm:prSet/>
      <dgm:spPr/>
      <dgm:t>
        <a:bodyPr/>
        <a:lstStyle/>
        <a:p>
          <a:endParaRPr lang="en-US"/>
        </a:p>
      </dgm:t>
    </dgm:pt>
    <dgm:pt modelId="{8ED129AA-32E9-4FFA-A5BA-97CD77337580}" type="sibTrans" cxnId="{32C1311C-F63F-4014-B7C9-9C8A3A37B9DD}">
      <dgm:prSet/>
      <dgm:spPr/>
      <dgm:t>
        <a:bodyPr/>
        <a:lstStyle/>
        <a:p>
          <a:endParaRPr lang="en-US"/>
        </a:p>
      </dgm:t>
    </dgm:pt>
    <dgm:pt modelId="{7EAF7192-6F27-4CAE-8083-BE9559962373}">
      <dgm:prSet custT="1"/>
      <dgm:spPr>
        <a:ln>
          <a:solidFill>
            <a:srgbClr val="C00000"/>
          </a:solidFill>
        </a:ln>
      </dgm:spPr>
      <dgm:t>
        <a:bodyPr/>
        <a:lstStyle/>
        <a:p>
          <a:pPr algn="ctr">
            <a:buNone/>
          </a:pPr>
          <a:r>
            <a:rPr lang="en-US" sz="2400" b="1" dirty="0">
              <a:solidFill>
                <a:srgbClr val="C00000"/>
              </a:solidFill>
            </a:rPr>
            <a:t>US$122 million</a:t>
          </a:r>
        </a:p>
      </dgm:t>
    </dgm:pt>
    <dgm:pt modelId="{16FFFBFE-1F7C-4DF8-BB8D-998BF9A9C1F1}" type="parTrans" cxnId="{8623B151-A3DF-4181-8D79-99BD13B56B34}">
      <dgm:prSet/>
      <dgm:spPr/>
      <dgm:t>
        <a:bodyPr/>
        <a:lstStyle/>
        <a:p>
          <a:endParaRPr lang="en-US"/>
        </a:p>
      </dgm:t>
    </dgm:pt>
    <dgm:pt modelId="{8A95AE07-EA67-4785-9B1E-D8AB0510E8D0}" type="sibTrans" cxnId="{8623B151-A3DF-4181-8D79-99BD13B56B34}">
      <dgm:prSet/>
      <dgm:spPr/>
      <dgm:t>
        <a:bodyPr/>
        <a:lstStyle/>
        <a:p>
          <a:endParaRPr lang="en-US"/>
        </a:p>
      </dgm:t>
    </dgm:pt>
    <dgm:pt modelId="{B8C0B6CD-CB48-4576-B602-AD8675612DB0}">
      <dgm:prSet phldrT="[Text]" custT="1">
        <dgm:style>
          <a:lnRef idx="2">
            <a:schemeClr val="accent5"/>
          </a:lnRef>
          <a:fillRef idx="1">
            <a:schemeClr val="lt1"/>
          </a:fillRef>
          <a:effectRef idx="0">
            <a:schemeClr val="accent5"/>
          </a:effectRef>
          <a:fontRef idx="minor">
            <a:schemeClr val="dk1"/>
          </a:fontRef>
        </dgm:style>
      </dgm:prSet>
      <dgm:spPr>
        <a:ln/>
      </dgm:spPr>
      <dgm:t>
        <a:bodyPr/>
        <a:lstStyle/>
        <a:p>
          <a:pPr algn="ctr">
            <a:buNone/>
          </a:pPr>
          <a:r>
            <a:rPr lang="en-US" sz="2400" b="1" dirty="0">
              <a:solidFill>
                <a:schemeClr val="accent1"/>
              </a:solidFill>
            </a:rPr>
            <a:t>US$178 million</a:t>
          </a:r>
        </a:p>
      </dgm:t>
    </dgm:pt>
    <dgm:pt modelId="{B7BD0E9D-18D9-4ACD-8E26-7FDB56F1DC86}" type="parTrans" cxnId="{52C53617-80C4-4B4E-97DA-19D61FAAE471}">
      <dgm:prSet/>
      <dgm:spPr/>
      <dgm:t>
        <a:bodyPr/>
        <a:lstStyle/>
        <a:p>
          <a:endParaRPr lang="en-US"/>
        </a:p>
      </dgm:t>
    </dgm:pt>
    <dgm:pt modelId="{CDE592A4-2804-4B54-9315-CE6A594B8D94}" type="sibTrans" cxnId="{52C53617-80C4-4B4E-97DA-19D61FAAE471}">
      <dgm:prSet/>
      <dgm:spPr/>
      <dgm:t>
        <a:bodyPr/>
        <a:lstStyle/>
        <a:p>
          <a:endParaRPr lang="en-US"/>
        </a:p>
      </dgm:t>
    </dgm:pt>
    <dgm:pt modelId="{2FF572EA-9EB6-47FE-BF06-3D8015EBCB8F}">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algn="ctr">
            <a:buNone/>
          </a:pPr>
          <a:r>
            <a:rPr lang="en-US" sz="2400" b="1" dirty="0">
              <a:solidFill>
                <a:schemeClr val="accent6">
                  <a:lumMod val="75000"/>
                </a:schemeClr>
              </a:solidFill>
            </a:rPr>
            <a:t>US$94 million</a:t>
          </a:r>
        </a:p>
      </dgm:t>
    </dgm:pt>
    <dgm:pt modelId="{D806D151-D55E-4030-BCB2-50441EED0C43}" type="parTrans" cxnId="{93E2618B-87F2-456D-9EF5-657754674AAB}">
      <dgm:prSet/>
      <dgm:spPr/>
      <dgm:t>
        <a:bodyPr/>
        <a:lstStyle/>
        <a:p>
          <a:endParaRPr lang="en-US"/>
        </a:p>
      </dgm:t>
    </dgm:pt>
    <dgm:pt modelId="{82BD2337-F968-4966-B706-9836054F3B73}" type="sibTrans" cxnId="{93E2618B-87F2-456D-9EF5-657754674AAB}">
      <dgm:prSet/>
      <dgm:spPr/>
      <dgm:t>
        <a:bodyPr/>
        <a:lstStyle/>
        <a:p>
          <a:endParaRPr lang="en-US"/>
        </a:p>
      </dgm:t>
    </dgm:pt>
    <dgm:pt modelId="{42879AA7-E9B9-4C59-AE7A-4E3986656580}">
      <dgm:prSet phldrT="[Text]" custT="1">
        <dgm:style>
          <a:lnRef idx="2">
            <a:schemeClr val="accent5"/>
          </a:lnRef>
          <a:fillRef idx="1">
            <a:schemeClr val="lt1"/>
          </a:fillRef>
          <a:effectRef idx="0">
            <a:schemeClr val="accent5"/>
          </a:effectRef>
          <a:fontRef idx="minor">
            <a:schemeClr val="dk1"/>
          </a:fontRef>
        </dgm:style>
      </dgm:prSet>
      <dgm:spPr>
        <a:ln/>
      </dgm:spPr>
      <dgm:t>
        <a:bodyPr/>
        <a:lstStyle/>
        <a:p>
          <a:pPr algn="ctr">
            <a:buNone/>
          </a:pPr>
          <a:r>
            <a:rPr lang="en-US" sz="2400" dirty="0"/>
            <a:t>Short- and Medium-term Domestic debt</a:t>
          </a:r>
          <a:endParaRPr lang="en-US" sz="1800" dirty="0"/>
        </a:p>
      </dgm:t>
    </dgm:pt>
    <dgm:pt modelId="{13D09C15-F05F-4DA5-9BEB-3851ACDAFCCE}" type="parTrans" cxnId="{80A6E4BA-4B1B-4B84-9546-6A71077534B2}">
      <dgm:prSet/>
      <dgm:spPr/>
      <dgm:t>
        <a:bodyPr/>
        <a:lstStyle/>
        <a:p>
          <a:endParaRPr lang="en-US"/>
        </a:p>
      </dgm:t>
    </dgm:pt>
    <dgm:pt modelId="{CBA98164-A002-483C-8E43-311C187C441F}" type="sibTrans" cxnId="{80A6E4BA-4B1B-4B84-9546-6A71077534B2}">
      <dgm:prSet/>
      <dgm:spPr/>
      <dgm:t>
        <a:bodyPr/>
        <a:lstStyle/>
        <a:p>
          <a:endParaRPr lang="en-US"/>
        </a:p>
      </dgm:t>
    </dgm:pt>
    <dgm:pt modelId="{FB3DCD1E-9A9F-453E-B9C8-84ECD3836951}">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algn="ctr">
            <a:buNone/>
          </a:pPr>
          <a:endParaRPr lang="en-US" sz="1600" dirty="0"/>
        </a:p>
      </dgm:t>
    </dgm:pt>
    <dgm:pt modelId="{0E14366E-9AD4-41FA-A231-E5CAF6FFB459}" type="parTrans" cxnId="{575A4F80-0363-4CB6-B9F8-D7632C00D87F}">
      <dgm:prSet/>
      <dgm:spPr/>
      <dgm:t>
        <a:bodyPr/>
        <a:lstStyle/>
        <a:p>
          <a:endParaRPr lang="en-US"/>
        </a:p>
      </dgm:t>
    </dgm:pt>
    <dgm:pt modelId="{B1151387-E1BA-4D0A-AE36-E4DF7E101CCD}" type="sibTrans" cxnId="{575A4F80-0363-4CB6-B9F8-D7632C00D87F}">
      <dgm:prSet/>
      <dgm:spPr/>
      <dgm:t>
        <a:bodyPr/>
        <a:lstStyle/>
        <a:p>
          <a:endParaRPr lang="en-US"/>
        </a:p>
      </dgm:t>
    </dgm:pt>
    <dgm:pt modelId="{BB1EE036-FABC-4C8E-A23B-46886190CBA9}">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algn="ctr">
            <a:buNone/>
          </a:pPr>
          <a:r>
            <a:rPr lang="en-US" sz="2400" dirty="0"/>
            <a:t>ALBA Bank &amp;</a:t>
          </a:r>
        </a:p>
      </dgm:t>
    </dgm:pt>
    <dgm:pt modelId="{B1F3EDB3-9BEA-4650-9CA0-DE891CEB5E9E}" type="parTrans" cxnId="{501A1C2E-C01E-4D09-8AF0-A6DCC3E25238}">
      <dgm:prSet/>
      <dgm:spPr/>
      <dgm:t>
        <a:bodyPr/>
        <a:lstStyle/>
        <a:p>
          <a:endParaRPr lang="en-US"/>
        </a:p>
      </dgm:t>
    </dgm:pt>
    <dgm:pt modelId="{4E26B44E-0C8C-40AD-A6D3-EE69953B919E}" type="sibTrans" cxnId="{501A1C2E-C01E-4D09-8AF0-A6DCC3E25238}">
      <dgm:prSet/>
      <dgm:spPr/>
      <dgm:t>
        <a:bodyPr/>
        <a:lstStyle/>
        <a:p>
          <a:endParaRPr lang="en-US"/>
        </a:p>
      </dgm:t>
    </dgm:pt>
    <dgm:pt modelId="{83B909CD-D1DB-41E8-8E7A-365C3C5B4B05}">
      <dgm:prSet phldrT="[Text]" custT="1">
        <dgm:style>
          <a:lnRef idx="2">
            <a:schemeClr val="accent6"/>
          </a:lnRef>
          <a:fillRef idx="1">
            <a:schemeClr val="lt1"/>
          </a:fillRef>
          <a:effectRef idx="0">
            <a:schemeClr val="accent6"/>
          </a:effectRef>
          <a:fontRef idx="minor">
            <a:schemeClr val="dk1"/>
          </a:fontRef>
        </dgm:style>
      </dgm:prSet>
      <dgm:spPr>
        <a:ln/>
      </dgm:spPr>
      <dgm:t>
        <a:bodyPr/>
        <a:lstStyle/>
        <a:p>
          <a:pPr algn="ctr">
            <a:buNone/>
          </a:pPr>
          <a:r>
            <a:rPr lang="en-US" sz="2400" dirty="0"/>
            <a:t>Venezuelan debt</a:t>
          </a:r>
        </a:p>
      </dgm:t>
    </dgm:pt>
    <dgm:pt modelId="{788C6A3C-D3D0-405F-9DB4-48B59FA97469}" type="parTrans" cxnId="{2E73420B-A963-43EB-91EC-985002ED5C52}">
      <dgm:prSet/>
      <dgm:spPr/>
      <dgm:t>
        <a:bodyPr/>
        <a:lstStyle/>
        <a:p>
          <a:endParaRPr lang="en-US"/>
        </a:p>
      </dgm:t>
    </dgm:pt>
    <dgm:pt modelId="{BA91B7AC-ECAE-499C-A21C-667F3EB21717}" type="sibTrans" cxnId="{2E73420B-A963-43EB-91EC-985002ED5C52}">
      <dgm:prSet/>
      <dgm:spPr/>
      <dgm:t>
        <a:bodyPr/>
        <a:lstStyle/>
        <a:p>
          <a:endParaRPr lang="en-US"/>
        </a:p>
      </dgm:t>
    </dgm:pt>
    <dgm:pt modelId="{748AF237-640E-4FBA-A148-3993208C648E}">
      <dgm:prSet custT="1"/>
      <dgm:spPr>
        <a:ln>
          <a:solidFill>
            <a:srgbClr val="C00000"/>
          </a:solidFill>
        </a:ln>
      </dgm:spPr>
      <dgm:t>
        <a:bodyPr/>
        <a:lstStyle/>
        <a:p>
          <a:pPr algn="ctr">
            <a:buNone/>
          </a:pPr>
          <a:r>
            <a:rPr lang="en-US" sz="2400" dirty="0"/>
            <a:t>Paris Club debt</a:t>
          </a:r>
        </a:p>
      </dgm:t>
    </dgm:pt>
    <dgm:pt modelId="{8947690A-00ED-4F47-92AF-3B78E7249DFA}" type="parTrans" cxnId="{4E314459-5CF0-4D99-AA06-EC5408CE28E7}">
      <dgm:prSet/>
      <dgm:spPr/>
      <dgm:t>
        <a:bodyPr/>
        <a:lstStyle/>
        <a:p>
          <a:endParaRPr lang="en-US"/>
        </a:p>
      </dgm:t>
    </dgm:pt>
    <dgm:pt modelId="{F24FAFCA-B66D-4373-B38A-0CB0A6667DE0}" type="sibTrans" cxnId="{4E314459-5CF0-4D99-AA06-EC5408CE28E7}">
      <dgm:prSet/>
      <dgm:spPr/>
      <dgm:t>
        <a:bodyPr/>
        <a:lstStyle/>
        <a:p>
          <a:endParaRPr lang="en-US"/>
        </a:p>
      </dgm:t>
    </dgm:pt>
    <dgm:pt modelId="{0F8BFE01-43B3-4544-92BC-67193A9B98C1}" type="pres">
      <dgm:prSet presAssocID="{82C70215-8945-4A70-9038-CEE12C3E4FEC}" presName="diagram" presStyleCnt="0">
        <dgm:presLayoutVars>
          <dgm:dir/>
          <dgm:animLvl val="lvl"/>
          <dgm:resizeHandles val="exact"/>
        </dgm:presLayoutVars>
      </dgm:prSet>
      <dgm:spPr/>
    </dgm:pt>
    <dgm:pt modelId="{04216F9C-F5FA-49D1-858D-DD58A7EDE4DC}" type="pres">
      <dgm:prSet presAssocID="{490421F4-E79E-4026-AA3F-84E79E76EE83}" presName="compNode" presStyleCnt="0"/>
      <dgm:spPr/>
    </dgm:pt>
    <dgm:pt modelId="{3BDB4E05-3337-4E24-AA84-C10FE64F23C2}" type="pres">
      <dgm:prSet presAssocID="{490421F4-E79E-4026-AA3F-84E79E76EE83}" presName="childRect" presStyleLbl="bgAcc1" presStyleIdx="0" presStyleCnt="3">
        <dgm:presLayoutVars>
          <dgm:bulletEnabled val="1"/>
        </dgm:presLayoutVars>
      </dgm:prSet>
      <dgm:spPr/>
    </dgm:pt>
    <dgm:pt modelId="{52B84934-F49B-427B-9419-C1EB65440A27}" type="pres">
      <dgm:prSet presAssocID="{490421F4-E79E-4026-AA3F-84E79E76EE83}" presName="parentText" presStyleLbl="node1" presStyleIdx="0" presStyleCnt="0">
        <dgm:presLayoutVars>
          <dgm:chMax val="0"/>
          <dgm:bulletEnabled val="1"/>
        </dgm:presLayoutVars>
      </dgm:prSet>
      <dgm:spPr/>
    </dgm:pt>
    <dgm:pt modelId="{54F3A101-9B52-426C-8D3F-C5A8F98A96E2}" type="pres">
      <dgm:prSet presAssocID="{490421F4-E79E-4026-AA3F-84E79E76EE83}" presName="parentRect" presStyleLbl="alignNode1" presStyleIdx="0" presStyleCnt="3"/>
      <dgm:spPr/>
    </dgm:pt>
    <dgm:pt modelId="{89874648-8CC7-48A6-ACDC-8A4E7C41A595}" type="pres">
      <dgm:prSet presAssocID="{490421F4-E79E-4026-AA3F-84E79E76EE83}"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pt>
    <dgm:pt modelId="{029DCDFC-7E0A-4917-8554-6C2227492659}" type="pres">
      <dgm:prSet presAssocID="{3183DFB3-4F3D-4515-985E-57065F5A1364}" presName="sibTrans" presStyleLbl="sibTrans2D1" presStyleIdx="0" presStyleCnt="0"/>
      <dgm:spPr/>
    </dgm:pt>
    <dgm:pt modelId="{82DD4352-63E4-44B4-B94A-3C753A64A5D5}" type="pres">
      <dgm:prSet presAssocID="{1AB0AC65-6445-4392-9E9A-2AED826A723C}" presName="compNode" presStyleCnt="0"/>
      <dgm:spPr/>
    </dgm:pt>
    <dgm:pt modelId="{BBD60A64-0E3E-41C4-9A3C-0DEF9D6BC300}" type="pres">
      <dgm:prSet presAssocID="{1AB0AC65-6445-4392-9E9A-2AED826A723C}" presName="childRect" presStyleLbl="bgAcc1" presStyleIdx="1" presStyleCnt="3" custScaleX="111740">
        <dgm:presLayoutVars>
          <dgm:bulletEnabled val="1"/>
        </dgm:presLayoutVars>
      </dgm:prSet>
      <dgm:spPr>
        <a:ln/>
      </dgm:spPr>
    </dgm:pt>
    <dgm:pt modelId="{0EF9CA80-8819-48D1-B71A-797E0D24EF1E}" type="pres">
      <dgm:prSet presAssocID="{1AB0AC65-6445-4392-9E9A-2AED826A723C}" presName="parentText" presStyleLbl="node1" presStyleIdx="0" presStyleCnt="0">
        <dgm:presLayoutVars>
          <dgm:chMax val="0"/>
          <dgm:bulletEnabled val="1"/>
        </dgm:presLayoutVars>
      </dgm:prSet>
      <dgm:spPr/>
    </dgm:pt>
    <dgm:pt modelId="{8797648D-0795-4D3A-BE15-6BB163CC4F66}" type="pres">
      <dgm:prSet presAssocID="{1AB0AC65-6445-4392-9E9A-2AED826A723C}" presName="parentRect" presStyleLbl="alignNode1" presStyleIdx="1" presStyleCnt="3" custScaleX="112188"/>
      <dgm:spPr/>
    </dgm:pt>
    <dgm:pt modelId="{975ADADC-3F02-4833-A283-2BB965D88717}" type="pres">
      <dgm:prSet presAssocID="{1AB0AC65-6445-4392-9E9A-2AED826A723C}"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dgm:spPr>
    </dgm:pt>
    <dgm:pt modelId="{B4712148-D7E3-4002-938E-3AA1DA6A513F}" type="pres">
      <dgm:prSet presAssocID="{FF3F8512-3CBE-499A-96D5-00450AAD85B1}" presName="sibTrans" presStyleLbl="sibTrans2D1" presStyleIdx="0" presStyleCnt="0"/>
      <dgm:spPr/>
    </dgm:pt>
    <dgm:pt modelId="{C1BA9CA7-3330-4FFF-BD2C-6FC5B636B3C5}" type="pres">
      <dgm:prSet presAssocID="{7742F2A9-D330-4A17-B04D-A56B1AABB4E8}" presName="compNode" presStyleCnt="0"/>
      <dgm:spPr/>
    </dgm:pt>
    <dgm:pt modelId="{EBC982EF-B887-49DB-8A65-F2383206CE5E}" type="pres">
      <dgm:prSet presAssocID="{7742F2A9-D330-4A17-B04D-A56B1AABB4E8}" presName="childRect" presStyleLbl="bgAcc1" presStyleIdx="2" presStyleCnt="3">
        <dgm:presLayoutVars>
          <dgm:bulletEnabled val="1"/>
        </dgm:presLayoutVars>
      </dgm:prSet>
      <dgm:spPr>
        <a:ln/>
      </dgm:spPr>
    </dgm:pt>
    <dgm:pt modelId="{3302DF03-7885-46C2-B3C3-3699603A16B9}" type="pres">
      <dgm:prSet presAssocID="{7742F2A9-D330-4A17-B04D-A56B1AABB4E8}" presName="parentText" presStyleLbl="node1" presStyleIdx="0" presStyleCnt="0">
        <dgm:presLayoutVars>
          <dgm:chMax val="0"/>
          <dgm:bulletEnabled val="1"/>
        </dgm:presLayoutVars>
      </dgm:prSet>
      <dgm:spPr/>
    </dgm:pt>
    <dgm:pt modelId="{B53D99E5-EDFC-489B-8AF5-BC49BB097C23}" type="pres">
      <dgm:prSet presAssocID="{7742F2A9-D330-4A17-B04D-A56B1AABB4E8}" presName="parentRect" presStyleLbl="alignNode1" presStyleIdx="2" presStyleCnt="3"/>
      <dgm:spPr/>
    </dgm:pt>
    <dgm:pt modelId="{41BF31D2-DC8A-4601-9569-FD15802B2001}" type="pres">
      <dgm:prSet presAssocID="{7742F2A9-D330-4A17-B04D-A56B1AABB4E8}"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Lst>
  <dgm:cxnLst>
    <dgm:cxn modelId="{34949602-B1C2-489A-AE7C-11C980600775}" type="presOf" srcId="{1AB0AC65-6445-4392-9E9A-2AED826A723C}" destId="{0EF9CA80-8819-48D1-B71A-797E0D24EF1E}" srcOrd="0" destOrd="0" presId="urn:microsoft.com/office/officeart/2005/8/layout/bList2"/>
    <dgm:cxn modelId="{7ABCBA07-8AD3-4349-980E-084E071E8F3C}" type="presOf" srcId="{490421F4-E79E-4026-AA3F-84E79E76EE83}" destId="{52B84934-F49B-427B-9419-C1EB65440A27}" srcOrd="0" destOrd="0" presId="urn:microsoft.com/office/officeart/2005/8/layout/bList2"/>
    <dgm:cxn modelId="{2E73420B-A963-43EB-91EC-985002ED5C52}" srcId="{7742F2A9-D330-4A17-B04D-A56B1AABB4E8}" destId="{83B909CD-D1DB-41E8-8E7A-365C3C5B4B05}" srcOrd="2" destOrd="0" parTransId="{788C6A3C-D3D0-405F-9DB4-48B59FA97469}" sibTransId="{BA91B7AC-ECAE-499C-A21C-667F3EB21717}"/>
    <dgm:cxn modelId="{2B328E10-3E55-47D9-B266-9DA0DE633B24}" type="presOf" srcId="{7EAF7192-6F27-4CAE-8083-BE9559962373}" destId="{3BDB4E05-3337-4E24-AA84-C10FE64F23C2}" srcOrd="0" destOrd="2" presId="urn:microsoft.com/office/officeart/2005/8/layout/bList2"/>
    <dgm:cxn modelId="{52C53617-80C4-4B4E-97DA-19D61FAAE471}" srcId="{1AB0AC65-6445-4392-9E9A-2AED826A723C}" destId="{B8C0B6CD-CB48-4576-B602-AD8675612DB0}" srcOrd="1" destOrd="0" parTransId="{B7BD0E9D-18D9-4ACD-8E26-7FDB56F1DC86}" sibTransId="{CDE592A4-2804-4B54-9315-CE6A594B8D94}"/>
    <dgm:cxn modelId="{32C1311C-F63F-4014-B7C9-9C8A3A37B9DD}" srcId="{490421F4-E79E-4026-AA3F-84E79E76EE83}" destId="{50D8355A-5997-4057-A2B5-11299988125A}" srcOrd="0" destOrd="0" parTransId="{1AD153D1-0BA2-48D1-B6EC-4F342C36B6AB}" sibTransId="{8ED129AA-32E9-4FFA-A5BA-97CD77337580}"/>
    <dgm:cxn modelId="{501A1C2E-C01E-4D09-8AF0-A6DCC3E25238}" srcId="{7742F2A9-D330-4A17-B04D-A56B1AABB4E8}" destId="{BB1EE036-FABC-4C8E-A23B-46886190CBA9}" srcOrd="1" destOrd="0" parTransId="{B1F3EDB3-9BEA-4650-9CA0-DE891CEB5E9E}" sibTransId="{4E26B44E-0C8C-40AD-A6D3-EE69953B919E}"/>
    <dgm:cxn modelId="{0A3AD63A-1C95-4AC3-9E79-535389DC7582}" type="presOf" srcId="{50D8355A-5997-4057-A2B5-11299988125A}" destId="{3BDB4E05-3337-4E24-AA84-C10FE64F23C2}" srcOrd="0" destOrd="0" presId="urn:microsoft.com/office/officeart/2005/8/layout/bList2"/>
    <dgm:cxn modelId="{ABDDD73A-B0B5-4679-9690-83FC8EFAA133}" type="presOf" srcId="{1AB0AC65-6445-4392-9E9A-2AED826A723C}" destId="{8797648D-0795-4D3A-BE15-6BB163CC4F66}" srcOrd="1" destOrd="0" presId="urn:microsoft.com/office/officeart/2005/8/layout/bList2"/>
    <dgm:cxn modelId="{CADF813E-9977-429B-8873-F3BAF5DED344}" type="presOf" srcId="{7742F2A9-D330-4A17-B04D-A56B1AABB4E8}" destId="{3302DF03-7885-46C2-B3C3-3699603A16B9}" srcOrd="0" destOrd="0" presId="urn:microsoft.com/office/officeart/2005/8/layout/bList2"/>
    <dgm:cxn modelId="{BB9F6364-CA29-4BCE-B558-4557CE2486E9}" type="presOf" srcId="{B8C0B6CD-CB48-4576-B602-AD8675612DB0}" destId="{BBD60A64-0E3E-41C4-9A3C-0DEF9D6BC300}" srcOrd="0" destOrd="1" presId="urn:microsoft.com/office/officeart/2005/8/layout/bList2"/>
    <dgm:cxn modelId="{CAEC3C6F-346A-4458-B1C9-8061E07544E3}" type="presOf" srcId="{FB3DCD1E-9A9F-453E-B9C8-84ECD3836951}" destId="{EBC982EF-B887-49DB-8A65-F2383206CE5E}" srcOrd="0" destOrd="0" presId="urn:microsoft.com/office/officeart/2005/8/layout/bList2"/>
    <dgm:cxn modelId="{8623B151-A3DF-4181-8D79-99BD13B56B34}" srcId="{490421F4-E79E-4026-AA3F-84E79E76EE83}" destId="{7EAF7192-6F27-4CAE-8083-BE9559962373}" srcOrd="2" destOrd="0" parTransId="{16FFFBFE-1F7C-4DF8-BB8D-998BF9A9C1F1}" sibTransId="{8A95AE07-EA67-4785-9B1E-D8AB0510E8D0}"/>
    <dgm:cxn modelId="{D7898957-D093-4721-BE30-E0C0E599AE52}" type="presOf" srcId="{2FF572EA-9EB6-47FE-BF06-3D8015EBCB8F}" destId="{EBC982EF-B887-49DB-8A65-F2383206CE5E}" srcOrd="0" destOrd="3" presId="urn:microsoft.com/office/officeart/2005/8/layout/bList2"/>
    <dgm:cxn modelId="{4E314459-5CF0-4D99-AA06-EC5408CE28E7}" srcId="{490421F4-E79E-4026-AA3F-84E79E76EE83}" destId="{748AF237-640E-4FBA-A148-3993208C648E}" srcOrd="1" destOrd="0" parTransId="{8947690A-00ED-4F47-92AF-3B78E7249DFA}" sibTransId="{F24FAFCA-B66D-4373-B38A-0CB0A6667DE0}"/>
    <dgm:cxn modelId="{575A4F80-0363-4CB6-B9F8-D7632C00D87F}" srcId="{7742F2A9-D330-4A17-B04D-A56B1AABB4E8}" destId="{FB3DCD1E-9A9F-453E-B9C8-84ECD3836951}" srcOrd="0" destOrd="0" parTransId="{0E14366E-9AD4-41FA-A231-E5CAF6FFB459}" sibTransId="{B1151387-E1BA-4D0A-AE36-E4DF7E101CCD}"/>
    <dgm:cxn modelId="{EA565580-5164-4F04-ADC5-B6F23F4123D7}" type="presOf" srcId="{82C70215-8945-4A70-9038-CEE12C3E4FEC}" destId="{0F8BFE01-43B3-4544-92BC-67193A9B98C1}" srcOrd="0" destOrd="0" presId="urn:microsoft.com/office/officeart/2005/8/layout/bList2"/>
    <dgm:cxn modelId="{3FE51089-3EA0-421F-B20F-AC4506FAC05D}" srcId="{82C70215-8945-4A70-9038-CEE12C3E4FEC}" destId="{1AB0AC65-6445-4392-9E9A-2AED826A723C}" srcOrd="1" destOrd="0" parTransId="{654A5CD7-46C3-4FDC-A83F-27CC50A2B78E}" sibTransId="{FF3F8512-3CBE-499A-96D5-00450AAD85B1}"/>
    <dgm:cxn modelId="{93E2618B-87F2-456D-9EF5-657754674AAB}" srcId="{7742F2A9-D330-4A17-B04D-A56B1AABB4E8}" destId="{2FF572EA-9EB6-47FE-BF06-3D8015EBCB8F}" srcOrd="3" destOrd="0" parTransId="{D806D151-D55E-4030-BCB2-50441EED0C43}" sibTransId="{82BD2337-F968-4966-B706-9836054F3B73}"/>
    <dgm:cxn modelId="{2B85E28E-2ED7-4E13-A4E9-ECDD905DE2A7}" type="presOf" srcId="{748AF237-640E-4FBA-A148-3993208C648E}" destId="{3BDB4E05-3337-4E24-AA84-C10FE64F23C2}" srcOrd="0" destOrd="1" presId="urn:microsoft.com/office/officeart/2005/8/layout/bList2"/>
    <dgm:cxn modelId="{E477258F-65AE-4DC2-86D0-34EA6EDAA03F}" type="presOf" srcId="{BB1EE036-FABC-4C8E-A23B-46886190CBA9}" destId="{EBC982EF-B887-49DB-8A65-F2383206CE5E}" srcOrd="0" destOrd="1" presId="urn:microsoft.com/office/officeart/2005/8/layout/bList2"/>
    <dgm:cxn modelId="{050ECFA5-B9C0-42FD-9999-BF5A0451F254}" type="presOf" srcId="{3183DFB3-4F3D-4515-985E-57065F5A1364}" destId="{029DCDFC-7E0A-4917-8554-6C2227492659}" srcOrd="0" destOrd="0" presId="urn:microsoft.com/office/officeart/2005/8/layout/bList2"/>
    <dgm:cxn modelId="{E5417AAF-6472-4E97-B152-C6821D0A1B67}" srcId="{82C70215-8945-4A70-9038-CEE12C3E4FEC}" destId="{490421F4-E79E-4026-AA3F-84E79E76EE83}" srcOrd="0" destOrd="0" parTransId="{DC82E77E-4685-4760-93BA-32513F3BCD1B}" sibTransId="{3183DFB3-4F3D-4515-985E-57065F5A1364}"/>
    <dgm:cxn modelId="{80A6E4BA-4B1B-4B84-9546-6A71077534B2}" srcId="{1AB0AC65-6445-4392-9E9A-2AED826A723C}" destId="{42879AA7-E9B9-4C59-AE7A-4E3986656580}" srcOrd="0" destOrd="0" parTransId="{13D09C15-F05F-4DA5-9BEB-3851ACDAFCCE}" sibTransId="{CBA98164-A002-483C-8E43-311C187C441F}"/>
    <dgm:cxn modelId="{D51E5AD1-1C96-4A4E-85B0-FB15784C607A}" type="presOf" srcId="{490421F4-E79E-4026-AA3F-84E79E76EE83}" destId="{54F3A101-9B52-426C-8D3F-C5A8F98A96E2}" srcOrd="1" destOrd="0" presId="urn:microsoft.com/office/officeart/2005/8/layout/bList2"/>
    <dgm:cxn modelId="{4C94B9D5-B752-4F6D-BF00-7AAE80CC86EA}" type="presOf" srcId="{83B909CD-D1DB-41E8-8E7A-365C3C5B4B05}" destId="{EBC982EF-B887-49DB-8A65-F2383206CE5E}" srcOrd="0" destOrd="2" presId="urn:microsoft.com/office/officeart/2005/8/layout/bList2"/>
    <dgm:cxn modelId="{D65CF8F3-6AD2-4C0E-9564-102ECC0DE2ED}" type="presOf" srcId="{7742F2A9-D330-4A17-B04D-A56B1AABB4E8}" destId="{B53D99E5-EDFC-489B-8AF5-BC49BB097C23}" srcOrd="1" destOrd="0" presId="urn:microsoft.com/office/officeart/2005/8/layout/bList2"/>
    <dgm:cxn modelId="{887417F6-9840-40E2-992A-235CF5E6CB31}" type="presOf" srcId="{FF3F8512-3CBE-499A-96D5-00450AAD85B1}" destId="{B4712148-D7E3-4002-938E-3AA1DA6A513F}" srcOrd="0" destOrd="0" presId="urn:microsoft.com/office/officeart/2005/8/layout/bList2"/>
    <dgm:cxn modelId="{BC95D6F6-E29E-4290-9E6F-51A0DC93B494}" srcId="{82C70215-8945-4A70-9038-CEE12C3E4FEC}" destId="{7742F2A9-D330-4A17-B04D-A56B1AABB4E8}" srcOrd="2" destOrd="0" parTransId="{F4C05EBF-A6C3-45ED-9F96-94A7534C0877}" sibTransId="{E9B3B867-31BD-46F7-91A4-07612ED2F89B}"/>
    <dgm:cxn modelId="{DA96CEFE-838F-4B91-9499-9AC4D2F4622E}" type="presOf" srcId="{42879AA7-E9B9-4C59-AE7A-4E3986656580}" destId="{BBD60A64-0E3E-41C4-9A3C-0DEF9D6BC300}" srcOrd="0" destOrd="0" presId="urn:microsoft.com/office/officeart/2005/8/layout/bList2"/>
    <dgm:cxn modelId="{A5CABC57-4A5A-4ED6-937C-CF33806CEC4D}" type="presParOf" srcId="{0F8BFE01-43B3-4544-92BC-67193A9B98C1}" destId="{04216F9C-F5FA-49D1-858D-DD58A7EDE4DC}" srcOrd="0" destOrd="0" presId="urn:microsoft.com/office/officeart/2005/8/layout/bList2"/>
    <dgm:cxn modelId="{D6449120-0698-4A39-85C7-526E7442D198}" type="presParOf" srcId="{04216F9C-F5FA-49D1-858D-DD58A7EDE4DC}" destId="{3BDB4E05-3337-4E24-AA84-C10FE64F23C2}" srcOrd="0" destOrd="0" presId="urn:microsoft.com/office/officeart/2005/8/layout/bList2"/>
    <dgm:cxn modelId="{C99A853C-0564-4CE4-AE47-34DA70B9E647}" type="presParOf" srcId="{04216F9C-F5FA-49D1-858D-DD58A7EDE4DC}" destId="{52B84934-F49B-427B-9419-C1EB65440A27}" srcOrd="1" destOrd="0" presId="urn:microsoft.com/office/officeart/2005/8/layout/bList2"/>
    <dgm:cxn modelId="{6E18BDBA-5AB8-4458-813D-0A116AA7D1CE}" type="presParOf" srcId="{04216F9C-F5FA-49D1-858D-DD58A7EDE4DC}" destId="{54F3A101-9B52-426C-8D3F-C5A8F98A96E2}" srcOrd="2" destOrd="0" presId="urn:microsoft.com/office/officeart/2005/8/layout/bList2"/>
    <dgm:cxn modelId="{8B9AF9EB-5611-43DD-A46A-B75C16843537}" type="presParOf" srcId="{04216F9C-F5FA-49D1-858D-DD58A7EDE4DC}" destId="{89874648-8CC7-48A6-ACDC-8A4E7C41A595}" srcOrd="3" destOrd="0" presId="urn:microsoft.com/office/officeart/2005/8/layout/bList2"/>
    <dgm:cxn modelId="{BBAFBFA3-C5C6-43FD-86C3-49FAD6F794C9}" type="presParOf" srcId="{0F8BFE01-43B3-4544-92BC-67193A9B98C1}" destId="{029DCDFC-7E0A-4917-8554-6C2227492659}" srcOrd="1" destOrd="0" presId="urn:microsoft.com/office/officeart/2005/8/layout/bList2"/>
    <dgm:cxn modelId="{83A73DD6-09A5-45FE-817A-AEDBAA2808BB}" type="presParOf" srcId="{0F8BFE01-43B3-4544-92BC-67193A9B98C1}" destId="{82DD4352-63E4-44B4-B94A-3C753A64A5D5}" srcOrd="2" destOrd="0" presId="urn:microsoft.com/office/officeart/2005/8/layout/bList2"/>
    <dgm:cxn modelId="{8197E25F-CE70-450A-8602-895E3B020024}" type="presParOf" srcId="{82DD4352-63E4-44B4-B94A-3C753A64A5D5}" destId="{BBD60A64-0E3E-41C4-9A3C-0DEF9D6BC300}" srcOrd="0" destOrd="0" presId="urn:microsoft.com/office/officeart/2005/8/layout/bList2"/>
    <dgm:cxn modelId="{761C162A-CF2D-497B-92D0-8CF336584213}" type="presParOf" srcId="{82DD4352-63E4-44B4-B94A-3C753A64A5D5}" destId="{0EF9CA80-8819-48D1-B71A-797E0D24EF1E}" srcOrd="1" destOrd="0" presId="urn:microsoft.com/office/officeart/2005/8/layout/bList2"/>
    <dgm:cxn modelId="{8B0039C5-11F6-4489-B770-91FB37790A4C}" type="presParOf" srcId="{82DD4352-63E4-44B4-B94A-3C753A64A5D5}" destId="{8797648D-0795-4D3A-BE15-6BB163CC4F66}" srcOrd="2" destOrd="0" presId="urn:microsoft.com/office/officeart/2005/8/layout/bList2"/>
    <dgm:cxn modelId="{D4629609-5304-4F56-A595-167E8D15F959}" type="presParOf" srcId="{82DD4352-63E4-44B4-B94A-3C753A64A5D5}" destId="{975ADADC-3F02-4833-A283-2BB965D88717}" srcOrd="3" destOrd="0" presId="urn:microsoft.com/office/officeart/2005/8/layout/bList2"/>
    <dgm:cxn modelId="{E580AC64-1ED5-4A6A-AFF3-376CD1414A55}" type="presParOf" srcId="{0F8BFE01-43B3-4544-92BC-67193A9B98C1}" destId="{B4712148-D7E3-4002-938E-3AA1DA6A513F}" srcOrd="3" destOrd="0" presId="urn:microsoft.com/office/officeart/2005/8/layout/bList2"/>
    <dgm:cxn modelId="{A94C9B87-FDE2-45E5-9EC1-DD3457C9C753}" type="presParOf" srcId="{0F8BFE01-43B3-4544-92BC-67193A9B98C1}" destId="{C1BA9CA7-3330-4FFF-BD2C-6FC5B636B3C5}" srcOrd="4" destOrd="0" presId="urn:microsoft.com/office/officeart/2005/8/layout/bList2"/>
    <dgm:cxn modelId="{3B29419C-C259-4F41-80D9-0476D7E5212E}" type="presParOf" srcId="{C1BA9CA7-3330-4FFF-BD2C-6FC5B636B3C5}" destId="{EBC982EF-B887-49DB-8A65-F2383206CE5E}" srcOrd="0" destOrd="0" presId="urn:microsoft.com/office/officeart/2005/8/layout/bList2"/>
    <dgm:cxn modelId="{8DDE9C8A-9FE3-4462-9F5A-3BBBA7DD78E0}" type="presParOf" srcId="{C1BA9CA7-3330-4FFF-BD2C-6FC5B636B3C5}" destId="{3302DF03-7885-46C2-B3C3-3699603A16B9}" srcOrd="1" destOrd="0" presId="urn:microsoft.com/office/officeart/2005/8/layout/bList2"/>
    <dgm:cxn modelId="{BE2F2E2A-EC81-4FC2-8651-AB799FCA66CE}" type="presParOf" srcId="{C1BA9CA7-3330-4FFF-BD2C-6FC5B636B3C5}" destId="{B53D99E5-EDFC-489B-8AF5-BC49BB097C23}" srcOrd="2" destOrd="0" presId="urn:microsoft.com/office/officeart/2005/8/layout/bList2"/>
    <dgm:cxn modelId="{36FFC84C-24B0-4906-BC62-283A861B217D}" type="presParOf" srcId="{C1BA9CA7-3330-4FFF-BD2C-6FC5B636B3C5}" destId="{41BF31D2-DC8A-4601-9569-FD15802B2001}"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198F45-AF80-407C-B91D-C4FA77C8B3D4}"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69F2A86-0A85-451E-8EC2-F06A4C6406FD}">
      <dgm:prSet phldrT="[Text]" custT="1"/>
      <dgm:spPr>
        <a:solidFill>
          <a:schemeClr val="bg1"/>
        </a:solidFill>
      </dgm:spPr>
      <dgm:t>
        <a:bodyPr/>
        <a:lstStyle/>
        <a:p>
          <a:r>
            <a:rPr lang="en-US" sz="2400" b="1" dirty="0">
              <a:solidFill>
                <a:schemeClr val="accent5">
                  <a:lumMod val="75000"/>
                </a:schemeClr>
              </a:solidFill>
              <a:latin typeface="Agency FB" panose="020B0503020202020204" pitchFamily="34" charset="0"/>
            </a:rPr>
            <a:t>A SEGREGATED PORTFOLIO CARIBBEAN RESILIENCE TRUST FUND</a:t>
          </a:r>
        </a:p>
      </dgm:t>
    </dgm:pt>
    <dgm:pt modelId="{436744BF-6788-49A1-A5B2-8E57A059D332}" type="parTrans" cxnId="{3280F48D-71A4-4A5F-B317-4CBA4D42FC2A}">
      <dgm:prSet/>
      <dgm:spPr/>
      <dgm:t>
        <a:bodyPr/>
        <a:lstStyle/>
        <a:p>
          <a:endParaRPr lang="en-US"/>
        </a:p>
      </dgm:t>
    </dgm:pt>
    <dgm:pt modelId="{8A996717-6C42-48C1-A4E4-090228B73CD1}" type="sibTrans" cxnId="{3280F48D-71A4-4A5F-B317-4CBA4D42FC2A}">
      <dgm:prSet/>
      <dgm:spPr/>
      <dgm:t>
        <a:bodyPr/>
        <a:lstStyle/>
        <a:p>
          <a:endParaRPr lang="en-US"/>
        </a:p>
      </dgm:t>
    </dgm:pt>
    <dgm:pt modelId="{8179AAB2-364F-4EC5-85A6-A354057CFCBD}">
      <dgm:prSet phldrT="[Text]" custT="1">
        <dgm:style>
          <a:lnRef idx="3">
            <a:schemeClr val="lt1"/>
          </a:lnRef>
          <a:fillRef idx="1">
            <a:schemeClr val="accent6"/>
          </a:fillRef>
          <a:effectRef idx="1">
            <a:schemeClr val="accent6"/>
          </a:effectRef>
          <a:fontRef idx="minor">
            <a:schemeClr val="lt1"/>
          </a:fontRef>
        </dgm:style>
      </dgm:prSet>
      <dgm:spPr>
        <a:ln/>
      </dgm:spPr>
      <dgm:t>
        <a:bodyPr/>
        <a:lstStyle/>
        <a:p>
          <a:r>
            <a:rPr lang="en-US" sz="1800" b="1" u="sng" dirty="0">
              <a:latin typeface="Agency FB" panose="020B0503020202020204" pitchFamily="34" charset="0"/>
            </a:rPr>
            <a:t>THEME 1</a:t>
          </a:r>
        </a:p>
        <a:p>
          <a:r>
            <a:rPr lang="en-US" sz="1600" dirty="0">
              <a:latin typeface="Agency FB" panose="020B0503020202020204" pitchFamily="34" charset="0"/>
            </a:rPr>
            <a:t> </a:t>
          </a:r>
          <a:r>
            <a:rPr lang="en-US" sz="2400" dirty="0">
              <a:latin typeface="Agency FB" panose="020B0503020202020204" pitchFamily="34" charset="0"/>
            </a:rPr>
            <a:t>RESILIENCE BUILDING</a:t>
          </a:r>
        </a:p>
      </dgm:t>
    </dgm:pt>
    <dgm:pt modelId="{F175A912-4C38-43BB-9EDF-A892AE4D8881}" type="parTrans" cxnId="{217703FD-7041-42FA-97C6-9EC4B8BB0D2D}">
      <dgm:prSet/>
      <dgm:spPr/>
      <dgm:t>
        <a:bodyPr/>
        <a:lstStyle/>
        <a:p>
          <a:endParaRPr lang="en-US"/>
        </a:p>
      </dgm:t>
    </dgm:pt>
    <dgm:pt modelId="{5DAE2A9D-5EF4-4DB5-98C0-91D9738C5BE1}" type="sibTrans" cxnId="{217703FD-7041-42FA-97C6-9EC4B8BB0D2D}">
      <dgm:prSet/>
      <dgm:spPr/>
      <dgm:t>
        <a:bodyPr/>
        <a:lstStyle/>
        <a:p>
          <a:endParaRPr lang="en-US"/>
        </a:p>
      </dgm:t>
    </dgm:pt>
    <dgm:pt modelId="{5D38AACB-CC91-4E62-8C03-F77DBD0B27FA}">
      <dgm:prSet phldrT="[Text]" custT="1">
        <dgm:style>
          <a:lnRef idx="3">
            <a:schemeClr val="lt1"/>
          </a:lnRef>
          <a:fillRef idx="1">
            <a:schemeClr val="accent5"/>
          </a:fillRef>
          <a:effectRef idx="1">
            <a:schemeClr val="accent5"/>
          </a:effectRef>
          <a:fontRef idx="minor">
            <a:schemeClr val="lt1"/>
          </a:fontRef>
        </dgm:style>
      </dgm:prSet>
      <dgm:spPr>
        <a:ln/>
      </dgm:spPr>
      <dgm:t>
        <a:bodyPr/>
        <a:lstStyle/>
        <a:p>
          <a:pPr>
            <a:lnSpc>
              <a:spcPct val="100000"/>
            </a:lnSpc>
            <a:spcAft>
              <a:spcPts val="0"/>
            </a:spcAft>
          </a:pPr>
          <a:r>
            <a:rPr lang="en-US" sz="1800" b="1" u="sng" dirty="0">
              <a:latin typeface="Agency FB" panose="020B0503020202020204" pitchFamily="34" charset="0"/>
            </a:rPr>
            <a:t>THEME 3</a:t>
          </a:r>
          <a:br>
            <a:rPr lang="en-US" sz="1600" dirty="0"/>
          </a:br>
          <a:r>
            <a:rPr lang="en-US" sz="1600" dirty="0"/>
            <a:t> </a:t>
          </a:r>
          <a:r>
            <a:rPr lang="en-US" sz="2400" dirty="0">
              <a:latin typeface="Agency FB" panose="020B0503020202020204" pitchFamily="34" charset="0"/>
            </a:rPr>
            <a:t>LIQUIDITY AND </a:t>
          </a:r>
        </a:p>
        <a:p>
          <a:pPr>
            <a:lnSpc>
              <a:spcPct val="100000"/>
            </a:lnSpc>
            <a:spcAft>
              <a:spcPts val="0"/>
            </a:spcAft>
          </a:pPr>
          <a:r>
            <a:rPr lang="en-US" sz="2400" dirty="0">
              <a:latin typeface="Agency FB" panose="020B0503020202020204" pitchFamily="34" charset="0"/>
            </a:rPr>
            <a:t>DEBT FACILITY</a:t>
          </a:r>
        </a:p>
      </dgm:t>
    </dgm:pt>
    <dgm:pt modelId="{5CC46455-F3C7-42A3-91B1-EE16ADA34729}" type="parTrans" cxnId="{FB40C035-431C-4297-8647-E3DDB76CF284}">
      <dgm:prSet/>
      <dgm:spPr/>
      <dgm:t>
        <a:bodyPr/>
        <a:lstStyle/>
        <a:p>
          <a:endParaRPr lang="en-US"/>
        </a:p>
      </dgm:t>
    </dgm:pt>
    <dgm:pt modelId="{3ECD883C-F491-4F37-8443-E84D27005CC8}" type="sibTrans" cxnId="{FB40C035-431C-4297-8647-E3DDB76CF284}">
      <dgm:prSet/>
      <dgm:spPr/>
      <dgm:t>
        <a:bodyPr/>
        <a:lstStyle/>
        <a:p>
          <a:endParaRPr lang="en-US"/>
        </a:p>
      </dgm:t>
    </dgm:pt>
    <dgm:pt modelId="{46BD08C6-CADE-413D-8563-8BE3E0372DDD}">
      <dgm:prSet phldrT="[Text]" custT="1">
        <dgm:style>
          <a:lnRef idx="3">
            <a:schemeClr val="lt1"/>
          </a:lnRef>
          <a:fillRef idx="1">
            <a:schemeClr val="accent2"/>
          </a:fillRef>
          <a:effectRef idx="1">
            <a:schemeClr val="accent2"/>
          </a:effectRef>
          <a:fontRef idx="minor">
            <a:schemeClr val="lt1"/>
          </a:fontRef>
        </dgm:style>
      </dgm:prSet>
      <dgm:spPr>
        <a:ln/>
      </dgm:spPr>
      <dgm:t>
        <a:bodyPr/>
        <a:lstStyle/>
        <a:p>
          <a:r>
            <a:rPr lang="en-US" sz="1800" b="1" u="sng" dirty="0">
              <a:latin typeface="Agency FB" panose="020B0503020202020204" pitchFamily="34" charset="0"/>
            </a:rPr>
            <a:t>THEME 2</a:t>
          </a:r>
        </a:p>
        <a:p>
          <a:r>
            <a:rPr lang="en-US" sz="2000" dirty="0">
              <a:latin typeface="Agency FB" panose="020B0503020202020204" pitchFamily="34" charset="0"/>
            </a:rPr>
            <a:t>GROWTH AND COMPETITIVENES</a:t>
          </a:r>
        </a:p>
      </dgm:t>
    </dgm:pt>
    <dgm:pt modelId="{37637209-492B-4B61-A5E2-B3449F2005DF}" type="parTrans" cxnId="{366B5C6B-958F-4D62-B12E-FC998EF629FB}">
      <dgm:prSet/>
      <dgm:spPr/>
      <dgm:t>
        <a:bodyPr/>
        <a:lstStyle/>
        <a:p>
          <a:endParaRPr lang="en-US"/>
        </a:p>
      </dgm:t>
    </dgm:pt>
    <dgm:pt modelId="{7A2A86AC-8C7C-480D-A49A-28F7397D51B2}" type="sibTrans" cxnId="{366B5C6B-958F-4D62-B12E-FC998EF629FB}">
      <dgm:prSet/>
      <dgm:spPr/>
      <dgm:t>
        <a:bodyPr/>
        <a:lstStyle/>
        <a:p>
          <a:endParaRPr lang="en-US"/>
        </a:p>
      </dgm:t>
    </dgm:pt>
    <dgm:pt modelId="{7CE82155-F318-40ED-B46F-7437AB9F2D39}" type="pres">
      <dgm:prSet presAssocID="{A1198F45-AF80-407C-B91D-C4FA77C8B3D4}" presName="Name0" presStyleCnt="0">
        <dgm:presLayoutVars>
          <dgm:chMax val="1"/>
          <dgm:chPref val="1"/>
          <dgm:dir/>
          <dgm:animOne val="branch"/>
          <dgm:animLvl val="lvl"/>
        </dgm:presLayoutVars>
      </dgm:prSet>
      <dgm:spPr/>
    </dgm:pt>
    <dgm:pt modelId="{F4FDBA8E-BE44-497F-A667-EDE754DC4C3D}" type="pres">
      <dgm:prSet presAssocID="{A69F2A86-0A85-451E-8EC2-F06A4C6406FD}" presName="singleCycle" presStyleCnt="0"/>
      <dgm:spPr/>
    </dgm:pt>
    <dgm:pt modelId="{1C855F44-CCEC-4352-B232-3CACCD01A384}" type="pres">
      <dgm:prSet presAssocID="{A69F2A86-0A85-451E-8EC2-F06A4C6406FD}" presName="singleCenter" presStyleLbl="node1" presStyleIdx="0" presStyleCnt="4" custScaleX="308970" custScaleY="81888" custLinFactNeighborX="153" custLinFactNeighborY="-10241">
        <dgm:presLayoutVars>
          <dgm:chMax val="7"/>
          <dgm:chPref val="7"/>
        </dgm:presLayoutVars>
      </dgm:prSet>
      <dgm:spPr/>
    </dgm:pt>
    <dgm:pt modelId="{97A8D4BA-1F4A-40D4-A81B-08BEA250A60D}" type="pres">
      <dgm:prSet presAssocID="{F175A912-4C38-43BB-9EDF-A892AE4D8881}" presName="Name56" presStyleLbl="parChTrans1D2" presStyleIdx="0" presStyleCnt="3"/>
      <dgm:spPr/>
    </dgm:pt>
    <dgm:pt modelId="{60E946C9-C437-4889-9D56-3A9BB2C37937}" type="pres">
      <dgm:prSet presAssocID="{8179AAB2-364F-4EC5-85A6-A354057CFCBD}" presName="text0" presStyleLbl="node1" presStyleIdx="1" presStyleCnt="4" custScaleX="231331" custScaleY="158259">
        <dgm:presLayoutVars>
          <dgm:bulletEnabled val="1"/>
        </dgm:presLayoutVars>
      </dgm:prSet>
      <dgm:spPr/>
    </dgm:pt>
    <dgm:pt modelId="{888C333A-ADF8-4293-9EF4-B1E2614CC2FB}" type="pres">
      <dgm:prSet presAssocID="{5CC46455-F3C7-42A3-91B1-EE16ADA34729}" presName="Name56" presStyleLbl="parChTrans1D2" presStyleIdx="1" presStyleCnt="3"/>
      <dgm:spPr/>
    </dgm:pt>
    <dgm:pt modelId="{D2644EC4-2223-47A7-9C37-90ADB7134E7C}" type="pres">
      <dgm:prSet presAssocID="{5D38AACB-CC91-4E62-8C03-F77DBD0B27FA}" presName="text0" presStyleLbl="node1" presStyleIdx="2" presStyleCnt="4" custScaleX="244452" custScaleY="145875" custRadScaleRad="117198" custRadScaleInc="-5856">
        <dgm:presLayoutVars>
          <dgm:bulletEnabled val="1"/>
        </dgm:presLayoutVars>
      </dgm:prSet>
      <dgm:spPr/>
    </dgm:pt>
    <dgm:pt modelId="{B9F92035-A9BA-445C-B3DD-5E92CEFCB02A}" type="pres">
      <dgm:prSet presAssocID="{37637209-492B-4B61-A5E2-B3449F2005DF}" presName="Name56" presStyleLbl="parChTrans1D2" presStyleIdx="2" presStyleCnt="3"/>
      <dgm:spPr/>
    </dgm:pt>
    <dgm:pt modelId="{1D5DEB7A-B561-491A-A136-3085A460E8A8}" type="pres">
      <dgm:prSet presAssocID="{46BD08C6-CADE-413D-8563-8BE3E0372DDD}" presName="text0" presStyleLbl="node1" presStyleIdx="3" presStyleCnt="4" custScaleX="241654" custScaleY="137521" custRadScaleRad="104979" custRadScaleInc="-6346">
        <dgm:presLayoutVars>
          <dgm:bulletEnabled val="1"/>
        </dgm:presLayoutVars>
      </dgm:prSet>
      <dgm:spPr/>
    </dgm:pt>
  </dgm:ptLst>
  <dgm:cxnLst>
    <dgm:cxn modelId="{FB40C035-431C-4297-8647-E3DDB76CF284}" srcId="{A69F2A86-0A85-451E-8EC2-F06A4C6406FD}" destId="{5D38AACB-CC91-4E62-8C03-F77DBD0B27FA}" srcOrd="1" destOrd="0" parTransId="{5CC46455-F3C7-42A3-91B1-EE16ADA34729}" sibTransId="{3ECD883C-F491-4F37-8443-E84D27005CC8}"/>
    <dgm:cxn modelId="{2306DE37-F13B-4D0B-BAB6-811294D8F379}" type="presOf" srcId="{5CC46455-F3C7-42A3-91B1-EE16ADA34729}" destId="{888C333A-ADF8-4293-9EF4-B1E2614CC2FB}" srcOrd="0" destOrd="0" presId="urn:microsoft.com/office/officeart/2008/layout/RadialCluster"/>
    <dgm:cxn modelId="{3D19B944-E9A1-410F-BEBD-185985E89592}" type="presOf" srcId="{5D38AACB-CC91-4E62-8C03-F77DBD0B27FA}" destId="{D2644EC4-2223-47A7-9C37-90ADB7134E7C}" srcOrd="0" destOrd="0" presId="urn:microsoft.com/office/officeart/2008/layout/RadialCluster"/>
    <dgm:cxn modelId="{366B5C6B-958F-4D62-B12E-FC998EF629FB}" srcId="{A69F2A86-0A85-451E-8EC2-F06A4C6406FD}" destId="{46BD08C6-CADE-413D-8563-8BE3E0372DDD}" srcOrd="2" destOrd="0" parTransId="{37637209-492B-4B61-A5E2-B3449F2005DF}" sibTransId="{7A2A86AC-8C7C-480D-A49A-28F7397D51B2}"/>
    <dgm:cxn modelId="{5F7D486D-F5B1-41C0-A43F-B6E4E0AC599E}" type="presOf" srcId="{A1198F45-AF80-407C-B91D-C4FA77C8B3D4}" destId="{7CE82155-F318-40ED-B46F-7437AB9F2D39}" srcOrd="0" destOrd="0" presId="urn:microsoft.com/office/officeart/2008/layout/RadialCluster"/>
    <dgm:cxn modelId="{DF985370-8728-4814-8CD0-2F48265A543D}" type="presOf" srcId="{8179AAB2-364F-4EC5-85A6-A354057CFCBD}" destId="{60E946C9-C437-4889-9D56-3A9BB2C37937}" srcOrd="0" destOrd="0" presId="urn:microsoft.com/office/officeart/2008/layout/RadialCluster"/>
    <dgm:cxn modelId="{2ECE7951-D03E-45CD-8C4F-29EDDEE6EC28}" type="presOf" srcId="{46BD08C6-CADE-413D-8563-8BE3E0372DDD}" destId="{1D5DEB7A-B561-491A-A136-3085A460E8A8}" srcOrd="0" destOrd="0" presId="urn:microsoft.com/office/officeart/2008/layout/RadialCluster"/>
    <dgm:cxn modelId="{81DD3B7F-32C3-40F3-A55A-06B5731CF47F}" type="presOf" srcId="{F175A912-4C38-43BB-9EDF-A892AE4D8881}" destId="{97A8D4BA-1F4A-40D4-A81B-08BEA250A60D}" srcOrd="0" destOrd="0" presId="urn:microsoft.com/office/officeart/2008/layout/RadialCluster"/>
    <dgm:cxn modelId="{3280F48D-71A4-4A5F-B317-4CBA4D42FC2A}" srcId="{A1198F45-AF80-407C-B91D-C4FA77C8B3D4}" destId="{A69F2A86-0A85-451E-8EC2-F06A4C6406FD}" srcOrd="0" destOrd="0" parTransId="{436744BF-6788-49A1-A5B2-8E57A059D332}" sibTransId="{8A996717-6C42-48C1-A4E4-090228B73CD1}"/>
    <dgm:cxn modelId="{692AB5C7-E8C0-4450-BA8F-031FF49C379D}" type="presOf" srcId="{37637209-492B-4B61-A5E2-B3449F2005DF}" destId="{B9F92035-A9BA-445C-B3DD-5E92CEFCB02A}" srcOrd="0" destOrd="0" presId="urn:microsoft.com/office/officeart/2008/layout/RadialCluster"/>
    <dgm:cxn modelId="{26866FFA-F793-4374-87B8-81BCA2BB4FF2}" type="presOf" srcId="{A69F2A86-0A85-451E-8EC2-F06A4C6406FD}" destId="{1C855F44-CCEC-4352-B232-3CACCD01A384}" srcOrd="0" destOrd="0" presId="urn:microsoft.com/office/officeart/2008/layout/RadialCluster"/>
    <dgm:cxn modelId="{217703FD-7041-42FA-97C6-9EC4B8BB0D2D}" srcId="{A69F2A86-0A85-451E-8EC2-F06A4C6406FD}" destId="{8179AAB2-364F-4EC5-85A6-A354057CFCBD}" srcOrd="0" destOrd="0" parTransId="{F175A912-4C38-43BB-9EDF-A892AE4D8881}" sibTransId="{5DAE2A9D-5EF4-4DB5-98C0-91D9738C5BE1}"/>
    <dgm:cxn modelId="{E748890E-1521-4A9F-A4C5-7344312459BD}" type="presParOf" srcId="{7CE82155-F318-40ED-B46F-7437AB9F2D39}" destId="{F4FDBA8E-BE44-497F-A667-EDE754DC4C3D}" srcOrd="0" destOrd="0" presId="urn:microsoft.com/office/officeart/2008/layout/RadialCluster"/>
    <dgm:cxn modelId="{4AB2B72D-E0F2-4A3E-8054-9E9BCE71831B}" type="presParOf" srcId="{F4FDBA8E-BE44-497F-A667-EDE754DC4C3D}" destId="{1C855F44-CCEC-4352-B232-3CACCD01A384}" srcOrd="0" destOrd="0" presId="urn:microsoft.com/office/officeart/2008/layout/RadialCluster"/>
    <dgm:cxn modelId="{64E12847-67AB-4928-8132-E424B1E932B1}" type="presParOf" srcId="{F4FDBA8E-BE44-497F-A667-EDE754DC4C3D}" destId="{97A8D4BA-1F4A-40D4-A81B-08BEA250A60D}" srcOrd="1" destOrd="0" presId="urn:microsoft.com/office/officeart/2008/layout/RadialCluster"/>
    <dgm:cxn modelId="{4DA37FA9-7E17-4D0B-BAA6-80A274F79E1A}" type="presParOf" srcId="{F4FDBA8E-BE44-497F-A667-EDE754DC4C3D}" destId="{60E946C9-C437-4889-9D56-3A9BB2C37937}" srcOrd="2" destOrd="0" presId="urn:microsoft.com/office/officeart/2008/layout/RadialCluster"/>
    <dgm:cxn modelId="{C0840EF6-62C2-4F56-906D-2B8C55757022}" type="presParOf" srcId="{F4FDBA8E-BE44-497F-A667-EDE754DC4C3D}" destId="{888C333A-ADF8-4293-9EF4-B1E2614CC2FB}" srcOrd="3" destOrd="0" presId="urn:microsoft.com/office/officeart/2008/layout/RadialCluster"/>
    <dgm:cxn modelId="{2CE6C40E-34DF-4FE7-BAC6-B1E73B9DBA8C}" type="presParOf" srcId="{F4FDBA8E-BE44-497F-A667-EDE754DC4C3D}" destId="{D2644EC4-2223-47A7-9C37-90ADB7134E7C}" srcOrd="4" destOrd="0" presId="urn:microsoft.com/office/officeart/2008/layout/RadialCluster"/>
    <dgm:cxn modelId="{E47BD4C9-0871-42F4-97FD-BCB04B012ACB}" type="presParOf" srcId="{F4FDBA8E-BE44-497F-A667-EDE754DC4C3D}" destId="{B9F92035-A9BA-445C-B3DD-5E92CEFCB02A}" srcOrd="5" destOrd="0" presId="urn:microsoft.com/office/officeart/2008/layout/RadialCluster"/>
    <dgm:cxn modelId="{A10D9D36-3A30-444A-BF74-9AEC5E20CF52}" type="presParOf" srcId="{F4FDBA8E-BE44-497F-A667-EDE754DC4C3D}" destId="{1D5DEB7A-B561-491A-A136-3085A460E8A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050A9-A5D5-4202-BD22-9ED9C3BCA7B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01E7353-3D20-4581-9D3D-AA311A2D72AD}" type="pres">
      <dgm:prSet presAssocID="{0E2050A9-A5D5-4202-BD22-9ED9C3BCA7BB}" presName="Name0" presStyleCnt="0">
        <dgm:presLayoutVars>
          <dgm:dir/>
          <dgm:animLvl val="lvl"/>
          <dgm:resizeHandles val="exact"/>
        </dgm:presLayoutVars>
      </dgm:prSet>
      <dgm:spPr/>
    </dgm:pt>
  </dgm:ptLst>
  <dgm:cxnLst>
    <dgm:cxn modelId="{F21ECBD1-70E5-43C7-B54C-1B7006DF5D48}" type="presOf" srcId="{0E2050A9-A5D5-4202-BD22-9ED9C3BCA7BB}" destId="{F01E7353-3D20-4581-9D3D-AA311A2D72AD}"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41E19-9E01-427E-AA8F-20CDFB162125}">
      <dsp:nvSpPr>
        <dsp:cNvPr id="0" name=""/>
        <dsp:cNvSpPr/>
      </dsp:nvSpPr>
      <dsp:spPr>
        <a:xfrm>
          <a:off x="0" y="675"/>
          <a:ext cx="471878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6B30C-5B86-42FA-88D8-DF3098E322AF}">
      <dsp:nvSpPr>
        <dsp:cNvPr id="0" name=""/>
        <dsp:cNvSpPr/>
      </dsp:nvSpPr>
      <dsp:spPr>
        <a:xfrm>
          <a:off x="0" y="675"/>
          <a:ext cx="4718785"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Caribbean debt challenge</a:t>
          </a:r>
        </a:p>
      </dsp:txBody>
      <dsp:txXfrm>
        <a:off x="0" y="675"/>
        <a:ext cx="4718785" cy="789912"/>
      </dsp:txXfrm>
    </dsp:sp>
    <dsp:sp modelId="{57F78C2A-99F5-4B6E-876F-84ED4B9B6D1C}">
      <dsp:nvSpPr>
        <dsp:cNvPr id="0" name=""/>
        <dsp:cNvSpPr/>
      </dsp:nvSpPr>
      <dsp:spPr>
        <a:xfrm>
          <a:off x="0" y="790587"/>
          <a:ext cx="471878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B9DA3-1F16-4570-9E50-C4BA9876A2C6}">
      <dsp:nvSpPr>
        <dsp:cNvPr id="0" name=""/>
        <dsp:cNvSpPr/>
      </dsp:nvSpPr>
      <dsp:spPr>
        <a:xfrm>
          <a:off x="0" y="790587"/>
          <a:ext cx="4718785"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Caribbean’s major challenges</a:t>
          </a:r>
        </a:p>
      </dsp:txBody>
      <dsp:txXfrm>
        <a:off x="0" y="790587"/>
        <a:ext cx="4718785" cy="789912"/>
      </dsp:txXfrm>
    </dsp:sp>
    <dsp:sp modelId="{4C058EA5-FD9A-4415-A937-6951504E95F1}">
      <dsp:nvSpPr>
        <dsp:cNvPr id="0" name=""/>
        <dsp:cNvSpPr/>
      </dsp:nvSpPr>
      <dsp:spPr>
        <a:xfrm>
          <a:off x="0" y="1580499"/>
          <a:ext cx="471878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73991-1C03-4961-A27A-68D648B3A31C}">
      <dsp:nvSpPr>
        <dsp:cNvPr id="0" name=""/>
        <dsp:cNvSpPr/>
      </dsp:nvSpPr>
      <dsp:spPr>
        <a:xfrm>
          <a:off x="0" y="1580499"/>
          <a:ext cx="4718785"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Environmental vulnerabilities</a:t>
          </a:r>
        </a:p>
      </dsp:txBody>
      <dsp:txXfrm>
        <a:off x="0" y="1580499"/>
        <a:ext cx="4718785" cy="789912"/>
      </dsp:txXfrm>
    </dsp:sp>
    <dsp:sp modelId="{C46974DD-6CD6-4F65-8FC9-58490F7DA7AB}">
      <dsp:nvSpPr>
        <dsp:cNvPr id="0" name=""/>
        <dsp:cNvSpPr/>
      </dsp:nvSpPr>
      <dsp:spPr>
        <a:xfrm>
          <a:off x="0" y="2370411"/>
          <a:ext cx="471878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54121F-DB68-4DF2-9317-57A1D9B0CE13}">
      <dsp:nvSpPr>
        <dsp:cNvPr id="0" name=""/>
        <dsp:cNvSpPr/>
      </dsp:nvSpPr>
      <dsp:spPr>
        <a:xfrm>
          <a:off x="0" y="2370411"/>
          <a:ext cx="4718785"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Heterogeneity of Caribbean debt</a:t>
          </a:r>
        </a:p>
      </dsp:txBody>
      <dsp:txXfrm>
        <a:off x="0" y="2370411"/>
        <a:ext cx="4718785" cy="789912"/>
      </dsp:txXfrm>
    </dsp:sp>
    <dsp:sp modelId="{67350EEB-A170-4BC2-B185-12658DF71318}">
      <dsp:nvSpPr>
        <dsp:cNvPr id="0" name=""/>
        <dsp:cNvSpPr/>
      </dsp:nvSpPr>
      <dsp:spPr>
        <a:xfrm>
          <a:off x="0" y="3160323"/>
          <a:ext cx="471878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60F10-585A-4989-BD61-143DC5172FDE}">
      <dsp:nvSpPr>
        <dsp:cNvPr id="0" name=""/>
        <dsp:cNvSpPr/>
      </dsp:nvSpPr>
      <dsp:spPr>
        <a:xfrm>
          <a:off x="0" y="3160323"/>
          <a:ext cx="4718785"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ECLAC’s Debt Reduction Scenario analysis</a:t>
          </a:r>
        </a:p>
      </dsp:txBody>
      <dsp:txXfrm>
        <a:off x="0" y="3160323"/>
        <a:ext cx="4718785" cy="789912"/>
      </dsp:txXfrm>
    </dsp:sp>
    <dsp:sp modelId="{C958EB23-0D3F-4EDC-BFF2-E3B5F5BB3327}">
      <dsp:nvSpPr>
        <dsp:cNvPr id="0" name=""/>
        <dsp:cNvSpPr/>
      </dsp:nvSpPr>
      <dsp:spPr>
        <a:xfrm>
          <a:off x="0" y="3950235"/>
          <a:ext cx="471878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DE5BDE-08AA-420C-9072-F311329975A3}">
      <dsp:nvSpPr>
        <dsp:cNvPr id="0" name=""/>
        <dsp:cNvSpPr/>
      </dsp:nvSpPr>
      <dsp:spPr>
        <a:xfrm>
          <a:off x="0" y="3950235"/>
          <a:ext cx="4718785"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Developing ECLAC’s Caribbean Resilience Fund </a:t>
          </a:r>
        </a:p>
      </dsp:txBody>
      <dsp:txXfrm>
        <a:off x="0" y="3950235"/>
        <a:ext cx="4718785" cy="789912"/>
      </dsp:txXfrm>
    </dsp:sp>
    <dsp:sp modelId="{2AAC2519-BB31-47C1-BC12-443A5E2DE7DD}">
      <dsp:nvSpPr>
        <dsp:cNvPr id="0" name=""/>
        <dsp:cNvSpPr/>
      </dsp:nvSpPr>
      <dsp:spPr>
        <a:xfrm>
          <a:off x="0" y="4740147"/>
          <a:ext cx="471878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171CA4-4E6B-41F4-8547-EDCDC37CA9AA}">
      <dsp:nvSpPr>
        <dsp:cNvPr id="0" name=""/>
        <dsp:cNvSpPr/>
      </dsp:nvSpPr>
      <dsp:spPr>
        <a:xfrm>
          <a:off x="0" y="4740147"/>
          <a:ext cx="4718785"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Way Forward</a:t>
          </a:r>
        </a:p>
      </dsp:txBody>
      <dsp:txXfrm>
        <a:off x="0" y="4740147"/>
        <a:ext cx="4718785" cy="789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F75BE-26EF-4C5C-B485-E8711F9521B4}">
      <dsp:nvSpPr>
        <dsp:cNvPr id="0" name=""/>
        <dsp:cNvSpPr/>
      </dsp:nvSpPr>
      <dsp:spPr>
        <a:xfrm>
          <a:off x="6837718" y="902576"/>
          <a:ext cx="2046378" cy="2046483"/>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C1FD1-614D-4116-A049-BA3CF54A1B48}">
      <dsp:nvSpPr>
        <dsp:cNvPr id="0" name=""/>
        <dsp:cNvSpPr/>
      </dsp:nvSpPr>
      <dsp:spPr>
        <a:xfrm>
          <a:off x="6906165" y="970804"/>
          <a:ext cx="1910362" cy="1910026"/>
        </a:xfrm>
        <a:prstGeom prst="ellipse">
          <a:avLst/>
        </a:prstGeom>
        <a:blipFill rotWithShape="0">
          <a:blip xmlns:r="http://schemas.openxmlformats.org/officeDocument/2006/relationships" r:embed="rId1"/>
          <a:srcRect/>
          <a:stretch>
            <a:fillRect l="-6000" r="-6000"/>
          </a:stretch>
        </a:blip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bg1"/>
              </a:solidFill>
            </a:rPr>
            <a:t>  </a:t>
          </a:r>
        </a:p>
      </dsp:txBody>
      <dsp:txXfrm>
        <a:off x="7179074" y="1243716"/>
        <a:ext cx="1364544" cy="1364202"/>
      </dsp:txXfrm>
    </dsp:sp>
    <dsp:sp modelId="{37683A00-B511-40C1-BABB-767AF9AFB65E}">
      <dsp:nvSpPr>
        <dsp:cNvPr id="0" name=""/>
        <dsp:cNvSpPr/>
      </dsp:nvSpPr>
      <dsp:spPr>
        <a:xfrm rot="2700000">
          <a:off x="4714102" y="902432"/>
          <a:ext cx="2046411" cy="2046411"/>
        </a:xfrm>
        <a:prstGeom prst="teardrop">
          <a:avLst>
            <a:gd name="adj" fmla="val 100000"/>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353A8-8024-4F83-A6D1-DCCABCE554B0}">
      <dsp:nvSpPr>
        <dsp:cNvPr id="0" name=""/>
        <dsp:cNvSpPr/>
      </dsp:nvSpPr>
      <dsp:spPr>
        <a:xfrm>
          <a:off x="4791340" y="970804"/>
          <a:ext cx="1910362" cy="1910026"/>
        </a:xfrm>
        <a:prstGeom prst="ellipse">
          <a:avLst/>
        </a:prstGeom>
        <a:blipFill rotWithShape="0">
          <a:blip xmlns:r="http://schemas.openxmlformats.org/officeDocument/2006/relationships" r:embed="rId2"/>
          <a:srcRect/>
          <a:stretch>
            <a:fillRect l="-50000" r="-50000"/>
          </a:stretch>
        </a:blip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bg1"/>
              </a:solidFill>
            </a:rPr>
            <a:t>   </a:t>
          </a:r>
        </a:p>
      </dsp:txBody>
      <dsp:txXfrm>
        <a:off x="5064249" y="1243716"/>
        <a:ext cx="1364544" cy="1364202"/>
      </dsp:txXfrm>
    </dsp:sp>
    <dsp:sp modelId="{6929882C-09F0-4B25-A4D2-EEA5EB7D6306}">
      <dsp:nvSpPr>
        <dsp:cNvPr id="0" name=""/>
        <dsp:cNvSpPr/>
      </dsp:nvSpPr>
      <dsp:spPr>
        <a:xfrm rot="2700000">
          <a:off x="2608052" y="902432"/>
          <a:ext cx="2046411" cy="2046411"/>
        </a:xfrm>
        <a:prstGeom prst="teardrop">
          <a:avLst>
            <a:gd name="adj" fmla="val 100000"/>
          </a:avLst>
        </a:prstGeom>
        <a:solidFill>
          <a:srgbClr val="00CCFF"/>
        </a:solidFill>
        <a:ln w="12700" cap="flat" cmpd="sng" algn="ctr">
          <a:solidFill>
            <a:srgbClr val="00CC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295507-7518-481C-8361-601C16FA7EEB}">
      <dsp:nvSpPr>
        <dsp:cNvPr id="0" name=""/>
        <dsp:cNvSpPr/>
      </dsp:nvSpPr>
      <dsp:spPr>
        <a:xfrm>
          <a:off x="2676515" y="970804"/>
          <a:ext cx="1910362" cy="1910026"/>
        </a:xfrm>
        <a:prstGeom prst="ellipse">
          <a:avLst/>
        </a:prstGeom>
        <a:blipFill rotWithShape="0">
          <a:blip xmlns:r="http://schemas.openxmlformats.org/officeDocument/2006/relationships" r:embed="rId3"/>
          <a:srcRect/>
          <a:stretch>
            <a:fillRect l="-14000" r="-14000"/>
          </a:stretch>
        </a:blipFill>
        <a:ln w="12700" cap="flat" cmpd="sng" algn="ctr">
          <a:solidFill>
            <a:srgbClr val="15C7D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a:solidFill>
                <a:schemeClr val="bg1"/>
              </a:solidFill>
            </a:rPr>
            <a:t>  </a:t>
          </a:r>
        </a:p>
      </dsp:txBody>
      <dsp:txXfrm>
        <a:off x="2949424" y="1243716"/>
        <a:ext cx="1364544" cy="1364202"/>
      </dsp:txXfrm>
    </dsp:sp>
    <dsp:sp modelId="{9D71F651-A30E-4E03-A077-DAA9C687C64E}">
      <dsp:nvSpPr>
        <dsp:cNvPr id="0" name=""/>
        <dsp:cNvSpPr/>
      </dsp:nvSpPr>
      <dsp:spPr>
        <a:xfrm rot="2700000">
          <a:off x="456501" y="890623"/>
          <a:ext cx="2046411" cy="2046411"/>
        </a:xfrm>
        <a:prstGeom prst="teardrop">
          <a:avLst>
            <a:gd name="adj" fmla="val 100000"/>
          </a:avLst>
        </a:prstGeom>
        <a:solidFill>
          <a:schemeClr val="accent1">
            <a:lumMod val="7500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0A542-D949-4752-B10C-986F3E1180E1}">
      <dsp:nvSpPr>
        <dsp:cNvPr id="0" name=""/>
        <dsp:cNvSpPr/>
      </dsp:nvSpPr>
      <dsp:spPr>
        <a:xfrm>
          <a:off x="561690" y="970804"/>
          <a:ext cx="1910362" cy="1910026"/>
        </a:xfrm>
        <a:prstGeom prst="ellipse">
          <a:avLst/>
        </a:prstGeom>
        <a:blipFill rotWithShape="0">
          <a:blip xmlns:r="http://schemas.openxmlformats.org/officeDocument/2006/relationships" r:embed="rId4"/>
          <a:srcRect/>
          <a:stretch>
            <a:fillRect l="-2000" r="-2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solidFill>
                <a:schemeClr val="bg1"/>
              </a:solidFill>
            </a:rPr>
            <a:t>  </a:t>
          </a:r>
        </a:p>
      </dsp:txBody>
      <dsp:txXfrm>
        <a:off x="834599" y="1243716"/>
        <a:ext cx="1364544" cy="1364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B4E05-3337-4E24-AA84-C10FE64F23C2}">
      <dsp:nvSpPr>
        <dsp:cNvPr id="0" name=""/>
        <dsp:cNvSpPr/>
      </dsp:nvSpPr>
      <dsp:spPr>
        <a:xfrm>
          <a:off x="3219" y="877194"/>
          <a:ext cx="2263205" cy="1689435"/>
        </a:xfrm>
        <a:prstGeom prst="round2SameRect">
          <a:avLst>
            <a:gd name="adj1" fmla="val 8000"/>
            <a:gd name="adj2" fmla="val 0"/>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None/>
          </a:pPr>
          <a:endParaRPr lang="en-US" sz="2000" kern="1200" dirty="0"/>
        </a:p>
        <a:p>
          <a:pPr marL="228600" lvl="1" indent="-228600" algn="ctr" defTabSz="1066800">
            <a:lnSpc>
              <a:spcPct val="90000"/>
            </a:lnSpc>
            <a:spcBef>
              <a:spcPct val="0"/>
            </a:spcBef>
            <a:spcAft>
              <a:spcPct val="15000"/>
            </a:spcAft>
            <a:buNone/>
          </a:pPr>
          <a:r>
            <a:rPr lang="en-US" sz="2400" kern="1200" dirty="0"/>
            <a:t>Paris Club debt</a:t>
          </a:r>
        </a:p>
        <a:p>
          <a:pPr marL="228600" lvl="1" indent="-228600" algn="ctr" defTabSz="1066800">
            <a:lnSpc>
              <a:spcPct val="90000"/>
            </a:lnSpc>
            <a:spcBef>
              <a:spcPct val="0"/>
            </a:spcBef>
            <a:spcAft>
              <a:spcPct val="15000"/>
            </a:spcAft>
            <a:buNone/>
          </a:pPr>
          <a:r>
            <a:rPr lang="en-US" sz="2400" b="1" kern="1200" dirty="0">
              <a:solidFill>
                <a:srgbClr val="C00000"/>
              </a:solidFill>
            </a:rPr>
            <a:t>US$122 million</a:t>
          </a:r>
        </a:p>
      </dsp:txBody>
      <dsp:txXfrm>
        <a:off x="42804" y="916779"/>
        <a:ext cx="2184035" cy="1649850"/>
      </dsp:txXfrm>
    </dsp:sp>
    <dsp:sp modelId="{54F3A101-9B52-426C-8D3F-C5A8F98A96E2}">
      <dsp:nvSpPr>
        <dsp:cNvPr id="0" name=""/>
        <dsp:cNvSpPr/>
      </dsp:nvSpPr>
      <dsp:spPr>
        <a:xfrm>
          <a:off x="3219" y="2566630"/>
          <a:ext cx="2263205" cy="726457"/>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Antigua and Barbuda</a:t>
          </a:r>
        </a:p>
      </dsp:txBody>
      <dsp:txXfrm>
        <a:off x="3219" y="2566630"/>
        <a:ext cx="1593806" cy="726457"/>
      </dsp:txXfrm>
    </dsp:sp>
    <dsp:sp modelId="{89874648-8CC7-48A6-ACDC-8A4E7C41A595}">
      <dsp:nvSpPr>
        <dsp:cNvPr id="0" name=""/>
        <dsp:cNvSpPr/>
      </dsp:nvSpPr>
      <dsp:spPr>
        <a:xfrm>
          <a:off x="1661049" y="2682021"/>
          <a:ext cx="792122" cy="7921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D60A64-0E3E-41C4-9A3C-0DEF9D6BC300}">
      <dsp:nvSpPr>
        <dsp:cNvPr id="0" name=""/>
        <dsp:cNvSpPr/>
      </dsp:nvSpPr>
      <dsp:spPr>
        <a:xfrm>
          <a:off x="2654483" y="877194"/>
          <a:ext cx="2528906" cy="1689435"/>
        </a:xfrm>
        <a:prstGeom prst="round2SameRect">
          <a:avLst>
            <a:gd name="adj1" fmla="val 8000"/>
            <a:gd name="adj2" fmla="val 0"/>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30480" tIns="91440" rIns="30480" bIns="30480" numCol="1" spcCol="1270" anchor="t" anchorCtr="0">
          <a:noAutofit/>
        </a:bodyPr>
        <a:lstStyle/>
        <a:p>
          <a:pPr marL="228600" lvl="1" indent="-228600" algn="ctr" defTabSz="1066800">
            <a:lnSpc>
              <a:spcPct val="90000"/>
            </a:lnSpc>
            <a:spcBef>
              <a:spcPct val="0"/>
            </a:spcBef>
            <a:spcAft>
              <a:spcPct val="15000"/>
            </a:spcAft>
            <a:buNone/>
          </a:pPr>
          <a:r>
            <a:rPr lang="en-US" sz="2400" kern="1200" dirty="0"/>
            <a:t>Short- and Medium-term Domestic debt</a:t>
          </a:r>
          <a:endParaRPr lang="en-US" sz="1800" kern="1200" dirty="0"/>
        </a:p>
        <a:p>
          <a:pPr marL="228600" lvl="1" indent="-228600" algn="ctr" defTabSz="1066800">
            <a:lnSpc>
              <a:spcPct val="90000"/>
            </a:lnSpc>
            <a:spcBef>
              <a:spcPct val="0"/>
            </a:spcBef>
            <a:spcAft>
              <a:spcPct val="15000"/>
            </a:spcAft>
            <a:buNone/>
          </a:pPr>
          <a:r>
            <a:rPr lang="en-US" sz="2400" b="1" kern="1200" dirty="0">
              <a:solidFill>
                <a:schemeClr val="accent1"/>
              </a:solidFill>
            </a:rPr>
            <a:t>US$178 million</a:t>
          </a:r>
        </a:p>
      </dsp:txBody>
      <dsp:txXfrm>
        <a:off x="2694068" y="916779"/>
        <a:ext cx="2449736" cy="1649850"/>
      </dsp:txXfrm>
    </dsp:sp>
    <dsp:sp modelId="{8797648D-0795-4D3A-BE15-6BB163CC4F66}">
      <dsp:nvSpPr>
        <dsp:cNvPr id="0" name=""/>
        <dsp:cNvSpPr/>
      </dsp:nvSpPr>
      <dsp:spPr>
        <a:xfrm>
          <a:off x="2649414" y="2566630"/>
          <a:ext cx="2539045" cy="726457"/>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US" sz="2000" kern="1200" dirty="0"/>
            <a:t>Saint Lucia</a:t>
          </a:r>
        </a:p>
      </dsp:txBody>
      <dsp:txXfrm>
        <a:off x="2649414" y="2566630"/>
        <a:ext cx="1788060" cy="726457"/>
      </dsp:txXfrm>
    </dsp:sp>
    <dsp:sp modelId="{975ADADC-3F02-4833-A283-2BB965D88717}">
      <dsp:nvSpPr>
        <dsp:cNvPr id="0" name=""/>
        <dsp:cNvSpPr/>
      </dsp:nvSpPr>
      <dsp:spPr>
        <a:xfrm>
          <a:off x="4445163" y="2682021"/>
          <a:ext cx="792122" cy="7921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6000" r="-46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C982EF-B887-49DB-8A65-F2383206CE5E}">
      <dsp:nvSpPr>
        <dsp:cNvPr id="0" name=""/>
        <dsp:cNvSpPr/>
      </dsp:nvSpPr>
      <dsp:spPr>
        <a:xfrm>
          <a:off x="5433528" y="877194"/>
          <a:ext cx="2263205" cy="1689435"/>
        </a:xfrm>
        <a:prstGeom prst="round2SameRect">
          <a:avLst>
            <a:gd name="adj1" fmla="val 8000"/>
            <a:gd name="adj2" fmla="val 0"/>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ct val="15000"/>
            </a:spcAft>
            <a:buNone/>
          </a:pPr>
          <a:endParaRPr lang="en-US" sz="1600" kern="1200" dirty="0"/>
        </a:p>
        <a:p>
          <a:pPr marL="228600" lvl="1" indent="-228600" algn="ctr" defTabSz="1066800">
            <a:lnSpc>
              <a:spcPct val="90000"/>
            </a:lnSpc>
            <a:spcBef>
              <a:spcPct val="0"/>
            </a:spcBef>
            <a:spcAft>
              <a:spcPct val="15000"/>
            </a:spcAft>
            <a:buNone/>
          </a:pPr>
          <a:r>
            <a:rPr lang="en-US" sz="2400" kern="1200" dirty="0"/>
            <a:t>ALBA Bank &amp;</a:t>
          </a:r>
        </a:p>
        <a:p>
          <a:pPr marL="228600" lvl="1" indent="-228600" algn="ctr" defTabSz="1066800">
            <a:lnSpc>
              <a:spcPct val="90000"/>
            </a:lnSpc>
            <a:spcBef>
              <a:spcPct val="0"/>
            </a:spcBef>
            <a:spcAft>
              <a:spcPct val="15000"/>
            </a:spcAft>
            <a:buNone/>
          </a:pPr>
          <a:r>
            <a:rPr lang="en-US" sz="2400" kern="1200" dirty="0"/>
            <a:t>Venezuelan debt</a:t>
          </a:r>
        </a:p>
        <a:p>
          <a:pPr marL="228600" lvl="1" indent="-228600" algn="ctr" defTabSz="1066800">
            <a:lnSpc>
              <a:spcPct val="90000"/>
            </a:lnSpc>
            <a:spcBef>
              <a:spcPct val="0"/>
            </a:spcBef>
            <a:spcAft>
              <a:spcPct val="15000"/>
            </a:spcAft>
            <a:buNone/>
          </a:pPr>
          <a:r>
            <a:rPr lang="en-US" sz="2400" b="1" kern="1200" dirty="0">
              <a:solidFill>
                <a:schemeClr val="accent6">
                  <a:lumMod val="75000"/>
                </a:schemeClr>
              </a:solidFill>
            </a:rPr>
            <a:t>US$94 million</a:t>
          </a:r>
        </a:p>
      </dsp:txBody>
      <dsp:txXfrm>
        <a:off x="5473113" y="916779"/>
        <a:ext cx="2184035" cy="1649850"/>
      </dsp:txXfrm>
    </dsp:sp>
    <dsp:sp modelId="{B53D99E5-EDFC-489B-8AF5-BC49BB097C23}">
      <dsp:nvSpPr>
        <dsp:cNvPr id="0" name=""/>
        <dsp:cNvSpPr/>
      </dsp:nvSpPr>
      <dsp:spPr>
        <a:xfrm>
          <a:off x="5433528" y="2566630"/>
          <a:ext cx="2263205" cy="726457"/>
        </a:xfrm>
        <a:prstGeom prst="rect">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en-US" sz="1600" kern="1200" dirty="0"/>
            <a:t>Saint Vincent and the Grenadines</a:t>
          </a:r>
        </a:p>
      </dsp:txBody>
      <dsp:txXfrm>
        <a:off x="5433528" y="2566630"/>
        <a:ext cx="1593806" cy="726457"/>
      </dsp:txXfrm>
    </dsp:sp>
    <dsp:sp modelId="{41BF31D2-DC8A-4601-9569-FD15802B2001}">
      <dsp:nvSpPr>
        <dsp:cNvPr id="0" name=""/>
        <dsp:cNvSpPr/>
      </dsp:nvSpPr>
      <dsp:spPr>
        <a:xfrm>
          <a:off x="7091358" y="2682021"/>
          <a:ext cx="792122" cy="79212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55F44-CCEC-4352-B232-3CACCD01A384}">
      <dsp:nvSpPr>
        <dsp:cNvPr id="0" name=""/>
        <dsp:cNvSpPr/>
      </dsp:nvSpPr>
      <dsp:spPr>
        <a:xfrm>
          <a:off x="993301" y="1642734"/>
          <a:ext cx="3766962" cy="998378"/>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5">
                  <a:lumMod val="75000"/>
                </a:schemeClr>
              </a:solidFill>
              <a:latin typeface="Agency FB" panose="020B0503020202020204" pitchFamily="34" charset="0"/>
            </a:rPr>
            <a:t>A SEGREGATED PORTFOLIO CARIBBEAN RESILIENCE TRUST FUND</a:t>
          </a:r>
        </a:p>
      </dsp:txBody>
      <dsp:txXfrm>
        <a:off x="1042038" y="1691471"/>
        <a:ext cx="3669488" cy="900904"/>
      </dsp:txXfrm>
    </dsp:sp>
    <dsp:sp modelId="{97A8D4BA-1F4A-40D4-A81B-08BEA250A60D}">
      <dsp:nvSpPr>
        <dsp:cNvPr id="0" name=""/>
        <dsp:cNvSpPr/>
      </dsp:nvSpPr>
      <dsp:spPr>
        <a:xfrm rot="16186771">
          <a:off x="2702197" y="1470733"/>
          <a:ext cx="344003" cy="0"/>
        </a:xfrm>
        <a:custGeom>
          <a:avLst/>
          <a:gdLst/>
          <a:ahLst/>
          <a:cxnLst/>
          <a:rect l="0" t="0" r="0" b="0"/>
          <a:pathLst>
            <a:path>
              <a:moveTo>
                <a:pt x="0" y="0"/>
              </a:moveTo>
              <a:lnTo>
                <a:pt x="34400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E946C9-C437-4889-9D56-3A9BB2C37937}">
      <dsp:nvSpPr>
        <dsp:cNvPr id="0" name=""/>
        <dsp:cNvSpPr/>
      </dsp:nvSpPr>
      <dsp:spPr>
        <a:xfrm>
          <a:off x="1926220" y="5972"/>
          <a:ext cx="1889659" cy="1292760"/>
        </a:xfrm>
        <a:prstGeom prst="roundRect">
          <a:avLst/>
        </a:prstGeom>
        <a:solidFill>
          <a:schemeClr val="accent6"/>
        </a:solidFill>
        <a:ln w="19050" cap="flat" cmpd="sng" algn="ctr">
          <a:solidFill>
            <a:schemeClr val="lt1"/>
          </a:solidFill>
          <a:prstDash val="solid"/>
          <a:miter lim="800000"/>
        </a:ln>
        <a:effectLst/>
      </dsp:spPr>
      <dsp:style>
        <a:lnRef idx="3">
          <a:schemeClr val="lt1"/>
        </a:lnRef>
        <a:fillRef idx="1">
          <a:schemeClr val="accent6"/>
        </a:fillRef>
        <a:effectRef idx="1">
          <a:schemeClr val="accent6"/>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Agency FB" panose="020B0503020202020204" pitchFamily="34" charset="0"/>
            </a:rPr>
            <a:t>THEME 1</a:t>
          </a:r>
        </a:p>
        <a:p>
          <a:pPr marL="0" lvl="0" indent="0" algn="ctr" defTabSz="800100">
            <a:lnSpc>
              <a:spcPct val="90000"/>
            </a:lnSpc>
            <a:spcBef>
              <a:spcPct val="0"/>
            </a:spcBef>
            <a:spcAft>
              <a:spcPct val="35000"/>
            </a:spcAft>
            <a:buNone/>
          </a:pPr>
          <a:r>
            <a:rPr lang="en-US" sz="1600" kern="1200" dirty="0">
              <a:latin typeface="Agency FB" panose="020B0503020202020204" pitchFamily="34" charset="0"/>
            </a:rPr>
            <a:t> </a:t>
          </a:r>
          <a:r>
            <a:rPr lang="en-US" sz="2400" kern="1200" dirty="0">
              <a:latin typeface="Agency FB" panose="020B0503020202020204" pitchFamily="34" charset="0"/>
            </a:rPr>
            <a:t>RESILIENCE BUILDING</a:t>
          </a:r>
        </a:p>
      </dsp:txBody>
      <dsp:txXfrm>
        <a:off x="1989327" y="69079"/>
        <a:ext cx="1763445" cy="1166546"/>
      </dsp:txXfrm>
    </dsp:sp>
    <dsp:sp modelId="{888C333A-ADF8-4293-9EF4-B1E2614CC2FB}">
      <dsp:nvSpPr>
        <dsp:cNvPr id="0" name=""/>
        <dsp:cNvSpPr/>
      </dsp:nvSpPr>
      <dsp:spPr>
        <a:xfrm rot="2113543">
          <a:off x="3547041" y="2756756"/>
          <a:ext cx="400983" cy="0"/>
        </a:xfrm>
        <a:custGeom>
          <a:avLst/>
          <a:gdLst/>
          <a:ahLst/>
          <a:cxnLst/>
          <a:rect l="0" t="0" r="0" b="0"/>
          <a:pathLst>
            <a:path>
              <a:moveTo>
                <a:pt x="0" y="0"/>
              </a:moveTo>
              <a:lnTo>
                <a:pt x="4009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644EC4-2223-47A7-9C37-90ADB7134E7C}">
      <dsp:nvSpPr>
        <dsp:cNvPr id="0" name=""/>
        <dsp:cNvSpPr/>
      </dsp:nvSpPr>
      <dsp:spPr>
        <a:xfrm>
          <a:off x="3756687" y="2872399"/>
          <a:ext cx="1996840" cy="1191600"/>
        </a:xfrm>
        <a:prstGeom prst="roundRect">
          <a:avLst/>
        </a:prstGeom>
        <a:solidFill>
          <a:schemeClr val="accent5"/>
        </a:solidFill>
        <a:ln w="19050" cap="flat" cmpd="sng" algn="ctr">
          <a:solidFill>
            <a:schemeClr val="lt1"/>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100000"/>
            </a:lnSpc>
            <a:spcBef>
              <a:spcPct val="0"/>
            </a:spcBef>
            <a:spcAft>
              <a:spcPts val="0"/>
            </a:spcAft>
            <a:buNone/>
          </a:pPr>
          <a:r>
            <a:rPr lang="en-US" sz="1800" b="1" u="sng" kern="1200" dirty="0">
              <a:latin typeface="Agency FB" panose="020B0503020202020204" pitchFamily="34" charset="0"/>
            </a:rPr>
            <a:t>THEME 3</a:t>
          </a:r>
          <a:br>
            <a:rPr lang="en-US" sz="1600" kern="1200" dirty="0"/>
          </a:br>
          <a:r>
            <a:rPr lang="en-US" sz="1600" kern="1200" dirty="0"/>
            <a:t> </a:t>
          </a:r>
          <a:r>
            <a:rPr lang="en-US" sz="2400" kern="1200" dirty="0">
              <a:latin typeface="Agency FB" panose="020B0503020202020204" pitchFamily="34" charset="0"/>
            </a:rPr>
            <a:t>LIQUIDITY AND </a:t>
          </a:r>
        </a:p>
        <a:p>
          <a:pPr marL="0" lvl="0" indent="0" algn="ctr" defTabSz="800100">
            <a:lnSpc>
              <a:spcPct val="100000"/>
            </a:lnSpc>
            <a:spcBef>
              <a:spcPct val="0"/>
            </a:spcBef>
            <a:spcAft>
              <a:spcPts val="0"/>
            </a:spcAft>
            <a:buNone/>
          </a:pPr>
          <a:r>
            <a:rPr lang="en-US" sz="2400" kern="1200" dirty="0">
              <a:latin typeface="Agency FB" panose="020B0503020202020204" pitchFamily="34" charset="0"/>
            </a:rPr>
            <a:t>DEBT FACILITY</a:t>
          </a:r>
        </a:p>
      </dsp:txBody>
      <dsp:txXfrm>
        <a:off x="3814856" y="2930568"/>
        <a:ext cx="1880502" cy="1075262"/>
      </dsp:txXfrm>
    </dsp:sp>
    <dsp:sp modelId="{B9F92035-A9BA-445C-B3DD-5E92CEFCB02A}">
      <dsp:nvSpPr>
        <dsp:cNvPr id="0" name=""/>
        <dsp:cNvSpPr/>
      </dsp:nvSpPr>
      <dsp:spPr>
        <a:xfrm rot="8419163">
          <a:off x="1860023" y="2790876"/>
          <a:ext cx="469105" cy="0"/>
        </a:xfrm>
        <a:custGeom>
          <a:avLst/>
          <a:gdLst/>
          <a:ahLst/>
          <a:cxnLst/>
          <a:rect l="0" t="0" r="0" b="0"/>
          <a:pathLst>
            <a:path>
              <a:moveTo>
                <a:pt x="0" y="0"/>
              </a:moveTo>
              <a:lnTo>
                <a:pt x="4691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5DEB7A-B561-491A-A136-3085A460E8A8}">
      <dsp:nvSpPr>
        <dsp:cNvPr id="0" name=""/>
        <dsp:cNvSpPr/>
      </dsp:nvSpPr>
      <dsp:spPr>
        <a:xfrm>
          <a:off x="250056" y="2940640"/>
          <a:ext cx="1973984" cy="1123359"/>
        </a:xfrm>
        <a:prstGeom prst="round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u="sng" kern="1200" dirty="0">
              <a:latin typeface="Agency FB" panose="020B0503020202020204" pitchFamily="34" charset="0"/>
            </a:rPr>
            <a:t>THEME 2</a:t>
          </a:r>
        </a:p>
        <a:p>
          <a:pPr marL="0" lvl="0" indent="0" algn="ctr" defTabSz="800100">
            <a:lnSpc>
              <a:spcPct val="90000"/>
            </a:lnSpc>
            <a:spcBef>
              <a:spcPct val="0"/>
            </a:spcBef>
            <a:spcAft>
              <a:spcPct val="35000"/>
            </a:spcAft>
            <a:buNone/>
          </a:pPr>
          <a:r>
            <a:rPr lang="en-US" sz="2000" kern="1200" dirty="0">
              <a:latin typeface="Agency FB" panose="020B0503020202020204" pitchFamily="34" charset="0"/>
            </a:rPr>
            <a:t>GROWTH AND COMPETITIVENES</a:t>
          </a:r>
        </a:p>
      </dsp:txBody>
      <dsp:txXfrm>
        <a:off x="304894" y="2995478"/>
        <a:ext cx="1864308" cy="10136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0.34804</cdr:x>
      <cdr:y>0.16271</cdr:y>
    </cdr:from>
    <cdr:to>
      <cdr:x>0.77451</cdr:x>
      <cdr:y>0.26779</cdr:y>
    </cdr:to>
    <cdr:sp macro="" textlink="">
      <cdr:nvSpPr>
        <cdr:cNvPr id="2" name="TextBox 1">
          <a:extLst xmlns:a="http://schemas.openxmlformats.org/drawingml/2006/main">
            <a:ext uri="{FF2B5EF4-FFF2-40B4-BE49-F238E27FC236}">
              <a16:creationId xmlns:a16="http://schemas.microsoft.com/office/drawing/2014/main" id="{24306D6A-68E7-4289-9607-764A5C61818B}"/>
            </a:ext>
          </a:extLst>
        </cdr:cNvPr>
        <cdr:cNvSpPr txBox="1"/>
      </cdr:nvSpPr>
      <cdr:spPr>
        <a:xfrm xmlns:a="http://schemas.openxmlformats.org/drawingml/2006/main">
          <a:off x="1352550" y="708025"/>
          <a:ext cx="1657350" cy="457200"/>
        </a:xfrm>
        <a:prstGeom xmlns:a="http://schemas.openxmlformats.org/drawingml/2006/main" prst="rect">
          <a:avLst/>
        </a:prstGeom>
        <a:ln xmlns:a="http://schemas.openxmlformats.org/drawingml/2006/main">
          <a:solidFill>
            <a:srgbClr val="FF0000"/>
          </a:solidFill>
          <a:prstDash val="dash"/>
        </a:ln>
      </cdr:spPr>
      <cdr:txBody>
        <a:bodyPr xmlns:a="http://schemas.openxmlformats.org/drawingml/2006/main" vertOverflow="clip" wrap="square" rtlCol="0"/>
        <a:lstStyle xmlns:a="http://schemas.openxmlformats.org/drawingml/2006/main"/>
        <a:p xmlns:a="http://schemas.openxmlformats.org/drawingml/2006/main">
          <a:r>
            <a:rPr lang="en-US" sz="1100" dirty="0">
              <a:solidFill>
                <a:srgbClr val="FF0000"/>
              </a:solidFill>
            </a:rPr>
            <a:t>11 countries at or beyond 60% threshold</a:t>
          </a:r>
        </a:p>
      </cdr:txBody>
    </cdr:sp>
  </cdr:relSizeAnchor>
</c:userShapes>
</file>

<file path=ppt/drawings/drawing2.xml><?xml version="1.0" encoding="utf-8"?>
<c:userShapes xmlns:c="http://schemas.openxmlformats.org/drawingml/2006/chart">
  <cdr:relSizeAnchor xmlns:cdr="http://schemas.openxmlformats.org/drawingml/2006/chartDrawing">
    <cdr:from>
      <cdr:x>0.30108</cdr:x>
      <cdr:y>0.14601</cdr:y>
    </cdr:from>
    <cdr:to>
      <cdr:x>0.386</cdr:x>
      <cdr:y>0.20981</cdr:y>
    </cdr:to>
    <cdr:sp macro="" textlink="">
      <cdr:nvSpPr>
        <cdr:cNvPr id="2" name="Flowchart: Connector 1">
          <a:extLst xmlns:a="http://schemas.openxmlformats.org/drawingml/2006/main">
            <a:ext uri="{FF2B5EF4-FFF2-40B4-BE49-F238E27FC236}">
              <a16:creationId xmlns:a16="http://schemas.microsoft.com/office/drawing/2014/main" id="{8E3BB1B0-FBD2-42DF-9C31-EB11C6389831}"/>
            </a:ext>
          </a:extLst>
        </cdr:cNvPr>
        <cdr:cNvSpPr/>
      </cdr:nvSpPr>
      <cdr:spPr>
        <a:xfrm xmlns:a="http://schemas.openxmlformats.org/drawingml/2006/main">
          <a:off x="1187271" y="655044"/>
          <a:ext cx="334851" cy="286218"/>
        </a:xfrm>
        <a:prstGeom xmlns:a="http://schemas.openxmlformats.org/drawingml/2006/main" prst="flowChartConnector">
          <a:avLst/>
        </a:prstGeom>
        <a:noFill xmlns:a="http://schemas.openxmlformats.org/drawingml/2006/main"/>
        <a:ln xmlns:a="http://schemas.openxmlformats.org/drawingml/2006/main">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0.32553</cdr:x>
      <cdr:y>0.64575</cdr:y>
    </cdr:from>
    <cdr:to>
      <cdr:x>0.44147</cdr:x>
      <cdr:y>0.85589</cdr:y>
    </cdr:to>
    <cdr:sp macro="" textlink="">
      <cdr:nvSpPr>
        <cdr:cNvPr id="2" name="TextBox 1">
          <a:extLst xmlns:a="http://schemas.openxmlformats.org/drawingml/2006/main">
            <a:ext uri="{FF2B5EF4-FFF2-40B4-BE49-F238E27FC236}">
              <a16:creationId xmlns:a16="http://schemas.microsoft.com/office/drawing/2014/main" id="{03935189-325D-4552-A724-364613BAB9C1}"/>
            </a:ext>
          </a:extLst>
        </cdr:cNvPr>
        <cdr:cNvSpPr txBox="1"/>
      </cdr:nvSpPr>
      <cdr:spPr>
        <a:xfrm xmlns:a="http://schemas.openxmlformats.org/drawingml/2006/main">
          <a:off x="2567340" y="28098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kern="1200" dirty="0">
              <a:solidFill>
                <a:srgbClr val="FF0000"/>
              </a:solidFill>
            </a:rPr>
            <a:t>47.0</a:t>
          </a:r>
          <a:r>
            <a:rPr lang="en-US" sz="1400" dirty="0">
              <a:solidFill>
                <a:srgbClr val="FF0000"/>
              </a:solidFill>
            </a:rPr>
            <a:t>%</a:t>
          </a:r>
          <a:endParaRPr lang="en-GB" sz="1400" dirty="0">
            <a:solidFill>
              <a:srgbClr val="FF0000"/>
            </a:solidFill>
          </a:endParaRPr>
        </a:p>
      </cdr:txBody>
    </cdr:sp>
  </cdr:relSizeAnchor>
  <cdr:relSizeAnchor xmlns:cdr="http://schemas.openxmlformats.org/drawingml/2006/chartDrawing">
    <cdr:from>
      <cdr:x>0.61192</cdr:x>
      <cdr:y>0.64283</cdr:y>
    </cdr:from>
    <cdr:to>
      <cdr:x>0.72786</cdr:x>
      <cdr:y>0.85297</cdr:y>
    </cdr:to>
    <cdr:sp macro="" textlink="">
      <cdr:nvSpPr>
        <cdr:cNvPr id="3" name="TextBox 1">
          <a:extLst xmlns:a="http://schemas.openxmlformats.org/drawingml/2006/main">
            <a:ext uri="{FF2B5EF4-FFF2-40B4-BE49-F238E27FC236}">
              <a16:creationId xmlns:a16="http://schemas.microsoft.com/office/drawing/2014/main" id="{4601BBEA-CB2D-4D56-8DBE-08221F84A7FD}"/>
            </a:ext>
          </a:extLst>
        </cdr:cNvPr>
        <cdr:cNvSpPr txBox="1"/>
      </cdr:nvSpPr>
      <cdr:spPr>
        <a:xfrm xmlns:a="http://schemas.openxmlformats.org/drawingml/2006/main">
          <a:off x="4826000" y="2797175"/>
          <a:ext cx="9144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kern="1200" dirty="0">
              <a:solidFill>
                <a:srgbClr val="FF0000"/>
              </a:solidFill>
            </a:rPr>
            <a:t>51.6</a:t>
          </a:r>
          <a:r>
            <a:rPr lang="en-US" sz="1400" dirty="0">
              <a:solidFill>
                <a:srgbClr val="FF0000"/>
              </a:solidFill>
            </a:rPr>
            <a:t>%</a:t>
          </a:r>
          <a:endParaRPr lang="en-GB" sz="1400" dirty="0">
            <a:solidFill>
              <a:srgbClr val="FF0000"/>
            </a:solidFill>
          </a:endParaRPr>
        </a:p>
      </cdr:txBody>
    </cdr:sp>
  </cdr:relSizeAnchor>
  <cdr:relSizeAnchor xmlns:cdr="http://schemas.openxmlformats.org/drawingml/2006/chartDrawing">
    <cdr:from>
      <cdr:x>0.92351</cdr:x>
      <cdr:y>0.64283</cdr:y>
    </cdr:from>
    <cdr:to>
      <cdr:x>1</cdr:x>
      <cdr:y>0.85297</cdr:y>
    </cdr:to>
    <cdr:sp macro="" textlink="">
      <cdr:nvSpPr>
        <cdr:cNvPr id="4" name="TextBox 1">
          <a:extLst xmlns:a="http://schemas.openxmlformats.org/drawingml/2006/main">
            <a:ext uri="{FF2B5EF4-FFF2-40B4-BE49-F238E27FC236}">
              <a16:creationId xmlns:a16="http://schemas.microsoft.com/office/drawing/2014/main" id="{CCF510E2-2029-431C-BD86-AEA29A20AB76}"/>
            </a:ext>
          </a:extLst>
        </cdr:cNvPr>
        <cdr:cNvSpPr txBox="1"/>
      </cdr:nvSpPr>
      <cdr:spPr>
        <a:xfrm xmlns:a="http://schemas.openxmlformats.org/drawingml/2006/main">
          <a:off x="7283450" y="2797175"/>
          <a:ext cx="60325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kern="1200" dirty="0">
              <a:solidFill>
                <a:srgbClr val="FF0000"/>
              </a:solidFill>
            </a:rPr>
            <a:t>37.2</a:t>
          </a:r>
          <a:r>
            <a:rPr lang="en-US" sz="1400" dirty="0">
              <a:solidFill>
                <a:srgbClr val="FF0000"/>
              </a:solidFill>
            </a:rPr>
            <a:t>%</a:t>
          </a:r>
          <a:endParaRPr lang="en-GB" sz="1400" dirty="0">
            <a:solidFill>
              <a:srgbClr val="FF0000"/>
            </a:solidFill>
          </a:endParaRPr>
        </a:p>
      </cdr:txBody>
    </cdr:sp>
  </cdr:relSizeAnchor>
  <cdr:relSizeAnchor xmlns:cdr="http://schemas.openxmlformats.org/drawingml/2006/chartDrawing">
    <cdr:from>
      <cdr:x>0.29574</cdr:x>
      <cdr:y>0.68077</cdr:y>
    </cdr:from>
    <cdr:to>
      <cdr:x>0.32955</cdr:x>
      <cdr:y>0.68077</cdr:y>
    </cdr:to>
    <cdr:cxnSp macro="">
      <cdr:nvCxnSpPr>
        <cdr:cNvPr id="6" name="Straight Arrow Connector 5">
          <a:extLst xmlns:a="http://schemas.openxmlformats.org/drawingml/2006/main">
            <a:ext uri="{FF2B5EF4-FFF2-40B4-BE49-F238E27FC236}">
              <a16:creationId xmlns:a16="http://schemas.microsoft.com/office/drawing/2014/main" id="{E4B15A95-D37E-45A3-83E4-27F943C10916}"/>
            </a:ext>
          </a:extLst>
        </cdr:cNvPr>
        <cdr:cNvCxnSpPr/>
      </cdr:nvCxnSpPr>
      <cdr:spPr>
        <a:xfrm xmlns:a="http://schemas.openxmlformats.org/drawingml/2006/main">
          <a:off x="2332390" y="2962275"/>
          <a:ext cx="266700"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0.59042</cdr:x>
      <cdr:y>0.67785</cdr:y>
    </cdr:from>
    <cdr:to>
      <cdr:x>0.62424</cdr:x>
      <cdr:y>0.67785</cdr:y>
    </cdr:to>
    <cdr:cxnSp macro="">
      <cdr:nvCxnSpPr>
        <cdr:cNvPr id="7" name="Straight Arrow Connector 6">
          <a:extLst xmlns:a="http://schemas.openxmlformats.org/drawingml/2006/main">
            <a:ext uri="{FF2B5EF4-FFF2-40B4-BE49-F238E27FC236}">
              <a16:creationId xmlns:a16="http://schemas.microsoft.com/office/drawing/2014/main" id="{A80F0D24-0A60-49FC-B9F3-FF7A71F18845}"/>
            </a:ext>
          </a:extLst>
        </cdr:cNvPr>
        <cdr:cNvCxnSpPr/>
      </cdr:nvCxnSpPr>
      <cdr:spPr>
        <a:xfrm xmlns:a="http://schemas.openxmlformats.org/drawingml/2006/main">
          <a:off x="4656490" y="2949575"/>
          <a:ext cx="266700"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0.90121</cdr:x>
      <cdr:y>0.67494</cdr:y>
    </cdr:from>
    <cdr:to>
      <cdr:x>0.93503</cdr:x>
      <cdr:y>0.67494</cdr:y>
    </cdr:to>
    <cdr:cxnSp macro="">
      <cdr:nvCxnSpPr>
        <cdr:cNvPr id="8" name="Straight Arrow Connector 7">
          <a:extLst xmlns:a="http://schemas.openxmlformats.org/drawingml/2006/main">
            <a:ext uri="{FF2B5EF4-FFF2-40B4-BE49-F238E27FC236}">
              <a16:creationId xmlns:a16="http://schemas.microsoft.com/office/drawing/2014/main" id="{A80F0D24-0A60-49FC-B9F3-FF7A71F18845}"/>
            </a:ext>
          </a:extLst>
        </cdr:cNvPr>
        <cdr:cNvCxnSpPr/>
      </cdr:nvCxnSpPr>
      <cdr:spPr>
        <a:xfrm xmlns:a="http://schemas.openxmlformats.org/drawingml/2006/main">
          <a:off x="7107590" y="2936875"/>
          <a:ext cx="266700" cy="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0.72596</cdr:x>
      <cdr:y>0.677</cdr:y>
    </cdr:from>
    <cdr:to>
      <cdr:x>0.75658</cdr:x>
      <cdr:y>0.71899</cdr:y>
    </cdr:to>
    <cdr:sp macro="" textlink="">
      <cdr:nvSpPr>
        <cdr:cNvPr id="66" name="TextBox 1">
          <a:extLst xmlns:a="http://schemas.openxmlformats.org/drawingml/2006/main">
            <a:ext uri="{FF2B5EF4-FFF2-40B4-BE49-F238E27FC236}">
              <a16:creationId xmlns:a16="http://schemas.microsoft.com/office/drawing/2014/main" id="{98DC3F29-0C29-449D-89F1-A27D733E87D3}"/>
            </a:ext>
          </a:extLst>
        </cdr:cNvPr>
        <cdr:cNvSpPr txBox="1"/>
      </cdr:nvSpPr>
      <cdr:spPr>
        <a:xfrm xmlns:a="http://schemas.openxmlformats.org/drawingml/2006/main">
          <a:off x="5908662" y="3327395"/>
          <a:ext cx="249220" cy="2063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GB" sz="1000"/>
        </a:p>
      </cdr:txBody>
    </cdr:sp>
  </cdr:relSizeAnchor>
  <cdr:relSizeAnchor xmlns:cdr="http://schemas.openxmlformats.org/drawingml/2006/chartDrawing">
    <cdr:from>
      <cdr:x>0.11379</cdr:x>
      <cdr:y>0.48489</cdr:y>
    </cdr:from>
    <cdr:to>
      <cdr:x>0.20995</cdr:x>
      <cdr:y>0.62666</cdr:y>
    </cdr:to>
    <cdr:sp macro="" textlink="">
      <cdr:nvSpPr>
        <cdr:cNvPr id="2" name="TextBox 1">
          <a:extLst xmlns:a="http://schemas.openxmlformats.org/drawingml/2006/main">
            <a:ext uri="{FF2B5EF4-FFF2-40B4-BE49-F238E27FC236}">
              <a16:creationId xmlns:a16="http://schemas.microsoft.com/office/drawing/2014/main" id="{2E9C1C21-3E9E-4529-9952-E09CBF6F2DF9}"/>
            </a:ext>
          </a:extLst>
        </cdr:cNvPr>
        <cdr:cNvSpPr txBox="1"/>
      </cdr:nvSpPr>
      <cdr:spPr>
        <a:xfrm xmlns:a="http://schemas.openxmlformats.org/drawingml/2006/main">
          <a:off x="897441" y="2109907"/>
          <a:ext cx="758386" cy="6169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dirty="0">
              <a:solidFill>
                <a:srgbClr val="FF0000"/>
              </a:solidFill>
              <a:latin typeface="Arial" panose="020B0604020202020204" pitchFamily="34" charset="0"/>
              <a:cs typeface="Arial" panose="020B0604020202020204" pitchFamily="34" charset="0"/>
            </a:rPr>
            <a:t>50% </a:t>
          </a:r>
        </a:p>
        <a:p xmlns:a="http://schemas.openxmlformats.org/drawingml/2006/main">
          <a:pPr algn="ctr"/>
          <a:r>
            <a:rPr lang="en-GB" sz="1400" dirty="0">
              <a:solidFill>
                <a:srgbClr val="FF0000"/>
              </a:solidFill>
              <a:latin typeface="Arial" panose="020B0604020202020204" pitchFamily="34" charset="0"/>
              <a:cs typeface="Arial" panose="020B0604020202020204" pitchFamily="34" charset="0"/>
            </a:rPr>
            <a:t>haircut</a:t>
          </a:r>
        </a:p>
      </cdr:txBody>
    </cdr:sp>
  </cdr:relSizeAnchor>
  <cdr:relSizeAnchor xmlns:cdr="http://schemas.openxmlformats.org/drawingml/2006/chartDrawing">
    <cdr:from>
      <cdr:x>0.18102</cdr:x>
      <cdr:y>0.19893</cdr:y>
    </cdr:from>
    <cdr:to>
      <cdr:x>0.27717</cdr:x>
      <cdr:y>0.36848</cdr:y>
    </cdr:to>
    <cdr:sp macro="" textlink="">
      <cdr:nvSpPr>
        <cdr:cNvPr id="36" name="TextBox 1">
          <a:extLst xmlns:a="http://schemas.openxmlformats.org/drawingml/2006/main">
            <a:ext uri="{FF2B5EF4-FFF2-40B4-BE49-F238E27FC236}">
              <a16:creationId xmlns:a16="http://schemas.microsoft.com/office/drawing/2014/main" id="{3F00500A-48C2-47BD-B0CF-12B18E2B8B8C}"/>
            </a:ext>
          </a:extLst>
        </cdr:cNvPr>
        <cdr:cNvSpPr txBox="1"/>
      </cdr:nvSpPr>
      <cdr:spPr>
        <a:xfrm xmlns:a="http://schemas.openxmlformats.org/drawingml/2006/main">
          <a:off x="1427660" y="865606"/>
          <a:ext cx="758306" cy="73776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latin typeface="Arial" panose="020B0604020202020204" pitchFamily="34" charset="0"/>
              <a:cs typeface="Arial" panose="020B0604020202020204" pitchFamily="34" charset="0"/>
            </a:rPr>
            <a:t>26% </a:t>
          </a:r>
        </a:p>
        <a:p xmlns:a="http://schemas.openxmlformats.org/drawingml/2006/main">
          <a:pPr algn="ctr"/>
          <a:r>
            <a:rPr lang="en-GB" sz="1400" dirty="0">
              <a:latin typeface="Arial" panose="020B0604020202020204" pitchFamily="34" charset="0"/>
              <a:cs typeface="Arial" panose="020B0604020202020204" pitchFamily="34" charset="0"/>
            </a:rPr>
            <a:t>haircut</a:t>
          </a:r>
        </a:p>
      </cdr:txBody>
    </cdr:sp>
  </cdr:relSizeAnchor>
  <cdr:relSizeAnchor xmlns:cdr="http://schemas.openxmlformats.org/drawingml/2006/chartDrawing">
    <cdr:from>
      <cdr:x>0.47249</cdr:x>
      <cdr:y>0.36848</cdr:y>
    </cdr:from>
    <cdr:to>
      <cdr:x>0.58483</cdr:x>
      <cdr:y>0.55453</cdr:y>
    </cdr:to>
    <cdr:sp macro="" textlink="">
      <cdr:nvSpPr>
        <cdr:cNvPr id="37" name="TextBox 1">
          <a:extLst xmlns:a="http://schemas.openxmlformats.org/drawingml/2006/main">
            <a:ext uri="{FF2B5EF4-FFF2-40B4-BE49-F238E27FC236}">
              <a16:creationId xmlns:a16="http://schemas.microsoft.com/office/drawing/2014/main" id="{7BE82144-2171-46A1-A348-8DD9C82FFF1E}"/>
            </a:ext>
          </a:extLst>
        </cdr:cNvPr>
        <cdr:cNvSpPr txBox="1"/>
      </cdr:nvSpPr>
      <cdr:spPr>
        <a:xfrm xmlns:a="http://schemas.openxmlformats.org/drawingml/2006/main">
          <a:off x="3726361" y="1603375"/>
          <a:ext cx="885992" cy="8095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latin typeface="Arial" panose="020B0604020202020204" pitchFamily="34" charset="0"/>
              <a:cs typeface="Arial" panose="020B0604020202020204" pitchFamily="34" charset="0"/>
            </a:rPr>
            <a:t>  90% </a:t>
          </a:r>
        </a:p>
        <a:p xmlns:a="http://schemas.openxmlformats.org/drawingml/2006/main">
          <a:pPr algn="ctr"/>
          <a:r>
            <a:rPr lang="en-GB" sz="1400" dirty="0">
              <a:latin typeface="Arial" panose="020B0604020202020204" pitchFamily="34" charset="0"/>
              <a:cs typeface="Arial" panose="020B0604020202020204" pitchFamily="34" charset="0"/>
            </a:rPr>
            <a:t>  haircut</a:t>
          </a:r>
        </a:p>
      </cdr:txBody>
    </cdr:sp>
  </cdr:relSizeAnchor>
  <cdr:relSizeAnchor xmlns:cdr="http://schemas.openxmlformats.org/drawingml/2006/chartDrawing">
    <cdr:from>
      <cdr:x>0.77575</cdr:x>
      <cdr:y>0.40698</cdr:y>
    </cdr:from>
    <cdr:to>
      <cdr:x>0.8881</cdr:x>
      <cdr:y>0.59302</cdr:y>
    </cdr:to>
    <cdr:sp macro="" textlink="">
      <cdr:nvSpPr>
        <cdr:cNvPr id="40" name="TextBox 1">
          <a:extLst xmlns:a="http://schemas.openxmlformats.org/drawingml/2006/main">
            <a:ext uri="{FF2B5EF4-FFF2-40B4-BE49-F238E27FC236}">
              <a16:creationId xmlns:a16="http://schemas.microsoft.com/office/drawing/2014/main" id="{17009328-060D-4F5B-867B-81D9E55AF6D0}"/>
            </a:ext>
          </a:extLst>
        </cdr:cNvPr>
        <cdr:cNvSpPr txBox="1"/>
      </cdr:nvSpPr>
      <cdr:spPr>
        <a:xfrm xmlns:a="http://schemas.openxmlformats.org/drawingml/2006/main">
          <a:off x="6118139" y="1770886"/>
          <a:ext cx="886071" cy="8095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dirty="0">
              <a:solidFill>
                <a:srgbClr val="FF0000"/>
              </a:solidFill>
              <a:latin typeface="Arial" panose="020B0604020202020204" pitchFamily="34" charset="0"/>
              <a:cs typeface="Arial" panose="020B0604020202020204" pitchFamily="34" charset="0"/>
            </a:rPr>
            <a:t>50% </a:t>
          </a:r>
        </a:p>
        <a:p xmlns:a="http://schemas.openxmlformats.org/drawingml/2006/main">
          <a:pPr algn="ctr"/>
          <a:r>
            <a:rPr lang="en-GB" sz="1400" dirty="0">
              <a:solidFill>
                <a:srgbClr val="FF0000"/>
              </a:solidFill>
              <a:latin typeface="Arial" panose="020B0604020202020204" pitchFamily="34" charset="0"/>
              <a:cs typeface="Arial" panose="020B0604020202020204" pitchFamily="34" charset="0"/>
            </a:rPr>
            <a:t>haircut</a:t>
          </a:r>
        </a:p>
      </cdr:txBody>
    </cdr:sp>
  </cdr:relSizeAnchor>
  <cdr:relSizeAnchor xmlns:cdr="http://schemas.openxmlformats.org/drawingml/2006/chartDrawing">
    <cdr:from>
      <cdr:x>0.46824</cdr:x>
      <cdr:y>0.48434</cdr:y>
    </cdr:from>
    <cdr:to>
      <cdr:x>0.59529</cdr:x>
      <cdr:y>0.51313</cdr:y>
    </cdr:to>
    <cdr:sp macro="" textlink="">
      <cdr:nvSpPr>
        <cdr:cNvPr id="3" name="Right Brace 2">
          <a:extLst xmlns:a="http://schemas.openxmlformats.org/drawingml/2006/main">
            <a:ext uri="{FF2B5EF4-FFF2-40B4-BE49-F238E27FC236}">
              <a16:creationId xmlns:a16="http://schemas.microsoft.com/office/drawing/2014/main" id="{F82AF092-BD8A-40F9-B5F6-341A86C3C556}"/>
            </a:ext>
          </a:extLst>
        </cdr:cNvPr>
        <cdr:cNvSpPr/>
      </cdr:nvSpPr>
      <cdr:spPr>
        <a:xfrm xmlns:a="http://schemas.openxmlformats.org/drawingml/2006/main" rot="16200000">
          <a:off x="4131242" y="1669136"/>
          <a:ext cx="125260" cy="1002083"/>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426E8-D106-470E-8F18-723C940EB224}" type="datetimeFigureOut">
              <a:rPr lang="en-US" smtClean="0"/>
              <a:t>6/21/2021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77312-6CB0-4E5D-B53A-45E5DD764619}" type="slidenum">
              <a:rPr lang="en-US" smtClean="0"/>
              <a:t>‹#›</a:t>
            </a:fld>
            <a:endParaRPr lang="en-US"/>
          </a:p>
        </p:txBody>
      </p:sp>
    </p:spTree>
    <p:extLst>
      <p:ext uri="{BB962C8B-B14F-4D97-AF65-F5344CB8AC3E}">
        <p14:creationId xmlns:p14="http://schemas.microsoft.com/office/powerpoint/2010/main" val="2003917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77312-6CB0-4E5D-B53A-45E5DD764619}" type="slidenum">
              <a:rPr lang="en-US" smtClean="0"/>
              <a:t>1</a:t>
            </a:fld>
            <a:endParaRPr lang="en-US"/>
          </a:p>
        </p:txBody>
      </p:sp>
    </p:spTree>
    <p:extLst>
      <p:ext uri="{BB962C8B-B14F-4D97-AF65-F5344CB8AC3E}">
        <p14:creationId xmlns:p14="http://schemas.microsoft.com/office/powerpoint/2010/main" val="257018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6A77312-6CB0-4E5D-B53A-45E5DD764619}" type="slidenum">
              <a:rPr lang="en-US" smtClean="0"/>
              <a:t>11</a:t>
            </a:fld>
            <a:endParaRPr lang="en-US"/>
          </a:p>
        </p:txBody>
      </p:sp>
    </p:spTree>
    <p:extLst>
      <p:ext uri="{BB962C8B-B14F-4D97-AF65-F5344CB8AC3E}">
        <p14:creationId xmlns:p14="http://schemas.microsoft.com/office/powerpoint/2010/main" val="166616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6A77312-6CB0-4E5D-B53A-45E5DD764619}" type="slidenum">
              <a:rPr lang="en-US" smtClean="0"/>
              <a:t>12</a:t>
            </a:fld>
            <a:endParaRPr lang="en-US"/>
          </a:p>
        </p:txBody>
      </p:sp>
    </p:spTree>
    <p:extLst>
      <p:ext uri="{BB962C8B-B14F-4D97-AF65-F5344CB8AC3E}">
        <p14:creationId xmlns:p14="http://schemas.microsoft.com/office/powerpoint/2010/main" val="2326192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77312-6CB0-4E5D-B53A-45E5DD764619}" type="slidenum">
              <a:rPr lang="en-US" smtClean="0"/>
              <a:t>13</a:t>
            </a:fld>
            <a:endParaRPr lang="en-US"/>
          </a:p>
        </p:txBody>
      </p:sp>
    </p:spTree>
    <p:extLst>
      <p:ext uri="{BB962C8B-B14F-4D97-AF65-F5344CB8AC3E}">
        <p14:creationId xmlns:p14="http://schemas.microsoft.com/office/powerpoint/2010/main" val="137206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77312-6CB0-4E5D-B53A-45E5DD764619}" type="slidenum">
              <a:rPr lang="en-US" smtClean="0"/>
              <a:t>14</a:t>
            </a:fld>
            <a:endParaRPr lang="en-US"/>
          </a:p>
        </p:txBody>
      </p:sp>
    </p:spTree>
    <p:extLst>
      <p:ext uri="{BB962C8B-B14F-4D97-AF65-F5344CB8AC3E}">
        <p14:creationId xmlns:p14="http://schemas.microsoft.com/office/powerpoint/2010/main" val="1071146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77312-6CB0-4E5D-B53A-45E5DD764619}" type="slidenum">
              <a:rPr lang="en-US" smtClean="0"/>
              <a:t>2</a:t>
            </a:fld>
            <a:endParaRPr lang="en-US"/>
          </a:p>
        </p:txBody>
      </p:sp>
    </p:spTree>
    <p:extLst>
      <p:ext uri="{BB962C8B-B14F-4D97-AF65-F5344CB8AC3E}">
        <p14:creationId xmlns:p14="http://schemas.microsoft.com/office/powerpoint/2010/main" val="368710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ourier New" panose="02070309020205020404" pitchFamily="49" charset="0"/>
              <a:buChar char="o"/>
            </a:pPr>
            <a:endParaRPr lang="en-US" dirty="0"/>
          </a:p>
        </p:txBody>
      </p:sp>
      <p:sp>
        <p:nvSpPr>
          <p:cNvPr id="4" name="Slide Number Placeholder 3"/>
          <p:cNvSpPr>
            <a:spLocks noGrp="1"/>
          </p:cNvSpPr>
          <p:nvPr>
            <p:ph type="sldNum" sz="quarter" idx="5"/>
          </p:nvPr>
        </p:nvSpPr>
        <p:spPr/>
        <p:txBody>
          <a:bodyPr/>
          <a:lstStyle/>
          <a:p>
            <a:fld id="{F6A77312-6CB0-4E5D-B53A-45E5DD764619}" type="slidenum">
              <a:rPr lang="en-US" smtClean="0"/>
              <a:t>3</a:t>
            </a:fld>
            <a:endParaRPr lang="en-US"/>
          </a:p>
        </p:txBody>
      </p:sp>
    </p:spTree>
    <p:extLst>
      <p:ext uri="{BB962C8B-B14F-4D97-AF65-F5344CB8AC3E}">
        <p14:creationId xmlns:p14="http://schemas.microsoft.com/office/powerpoint/2010/main" val="74086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6A77312-6CB0-4E5D-B53A-45E5DD764619}" type="slidenum">
              <a:rPr lang="en-US" smtClean="0"/>
              <a:t>4</a:t>
            </a:fld>
            <a:endParaRPr lang="en-US"/>
          </a:p>
        </p:txBody>
      </p:sp>
    </p:spTree>
    <p:extLst>
      <p:ext uri="{BB962C8B-B14F-4D97-AF65-F5344CB8AC3E}">
        <p14:creationId xmlns:p14="http://schemas.microsoft.com/office/powerpoint/2010/main" val="3345654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6A77312-6CB0-4E5D-B53A-45E5DD764619}" type="slidenum">
              <a:rPr lang="en-US" smtClean="0"/>
              <a:t>6</a:t>
            </a:fld>
            <a:endParaRPr lang="en-US"/>
          </a:p>
        </p:txBody>
      </p:sp>
    </p:spTree>
    <p:extLst>
      <p:ext uri="{BB962C8B-B14F-4D97-AF65-F5344CB8AC3E}">
        <p14:creationId xmlns:p14="http://schemas.microsoft.com/office/powerpoint/2010/main" val="187737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F6A77312-6CB0-4E5D-B53A-45E5DD764619}" type="slidenum">
              <a:rPr lang="en-US" smtClean="0"/>
              <a:t>7</a:t>
            </a:fld>
            <a:endParaRPr lang="en-US"/>
          </a:p>
        </p:txBody>
      </p:sp>
    </p:spTree>
    <p:extLst>
      <p:ext uri="{BB962C8B-B14F-4D97-AF65-F5344CB8AC3E}">
        <p14:creationId xmlns:p14="http://schemas.microsoft.com/office/powerpoint/2010/main" val="165836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6A77312-6CB0-4E5D-B53A-45E5DD764619}" type="slidenum">
              <a:rPr lang="en-US" smtClean="0"/>
              <a:t>8</a:t>
            </a:fld>
            <a:endParaRPr lang="en-US"/>
          </a:p>
        </p:txBody>
      </p:sp>
    </p:spTree>
    <p:extLst>
      <p:ext uri="{BB962C8B-B14F-4D97-AF65-F5344CB8AC3E}">
        <p14:creationId xmlns:p14="http://schemas.microsoft.com/office/powerpoint/2010/main" val="391676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6A77312-6CB0-4E5D-B53A-45E5DD764619}" type="slidenum">
              <a:rPr lang="en-US" smtClean="0"/>
              <a:t>9</a:t>
            </a:fld>
            <a:endParaRPr lang="en-US"/>
          </a:p>
        </p:txBody>
      </p:sp>
    </p:spTree>
    <p:extLst>
      <p:ext uri="{BB962C8B-B14F-4D97-AF65-F5344CB8AC3E}">
        <p14:creationId xmlns:p14="http://schemas.microsoft.com/office/powerpoint/2010/main" val="1780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A77312-6CB0-4E5D-B53A-45E5DD764619}" type="slidenum">
              <a:rPr lang="en-US" smtClean="0"/>
              <a:t>10</a:t>
            </a:fld>
            <a:endParaRPr lang="en-US"/>
          </a:p>
        </p:txBody>
      </p:sp>
    </p:spTree>
    <p:extLst>
      <p:ext uri="{BB962C8B-B14F-4D97-AF65-F5344CB8AC3E}">
        <p14:creationId xmlns:p14="http://schemas.microsoft.com/office/powerpoint/2010/main" val="3554119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EB53-E0FD-44FC-A67C-F0DAEC02B04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A3A49020-4C4C-4C2E-BF78-68EA30C20F2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9493FD-CC9F-460A-AB06-976B07A57AB7}"/>
              </a:ext>
            </a:extLst>
          </p:cNvPr>
          <p:cNvSpPr>
            <a:spLocks noGrp="1"/>
          </p:cNvSpPr>
          <p:nvPr>
            <p:ph type="dt" sz="half" idx="10"/>
          </p:nvPr>
        </p:nvSpPr>
        <p:spPr/>
        <p:txBody>
          <a:bodyPr/>
          <a:lstStyle/>
          <a:p>
            <a:fld id="{DE4E7ED8-CFBB-4497-9D3F-971078A05ACE}" type="datetime1">
              <a:rPr lang="en-US" smtClean="0"/>
              <a:t>6/21/2021</a:t>
            </a:fld>
            <a:endParaRPr lang="en-US"/>
          </a:p>
        </p:txBody>
      </p:sp>
      <p:sp>
        <p:nvSpPr>
          <p:cNvPr id="5" name="Footer Placeholder 4">
            <a:extLst>
              <a:ext uri="{FF2B5EF4-FFF2-40B4-BE49-F238E27FC236}">
                <a16:creationId xmlns:a16="http://schemas.microsoft.com/office/drawing/2014/main" id="{992806FC-4B19-4068-ADA1-C9EB449C9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4A2B3-FAC0-4AB7-B559-570967C0B457}"/>
              </a:ext>
            </a:extLst>
          </p:cNvPr>
          <p:cNvSpPr>
            <a:spLocks noGrp="1"/>
          </p:cNvSpPr>
          <p:nvPr>
            <p:ph type="sldNum" sz="quarter" idx="12"/>
          </p:nvPr>
        </p:nvSpPr>
        <p:spPr/>
        <p:txBody>
          <a:bodyPr/>
          <a:lstStyle/>
          <a:p>
            <a:fld id="{02793962-276E-4AFF-B46B-F8F51945B0E8}" type="slidenum">
              <a:rPr lang="en-US" smtClean="0"/>
              <a:t>‹#›</a:t>
            </a:fld>
            <a:endParaRPr lang="en-US"/>
          </a:p>
        </p:txBody>
      </p:sp>
      <p:pic>
        <p:nvPicPr>
          <p:cNvPr id="7" name="Picture 6">
            <a:extLst>
              <a:ext uri="{FF2B5EF4-FFF2-40B4-BE49-F238E27FC236}">
                <a16:creationId xmlns:a16="http://schemas.microsoft.com/office/drawing/2014/main" id="{8CC8BDF7-1E1C-40C0-A842-E7567A3F55D3}"/>
              </a:ext>
            </a:extLst>
          </p:cNvPr>
          <p:cNvPicPr>
            <a:picLocks noChangeAspect="1"/>
          </p:cNvPicPr>
          <p:nvPr userDrawn="1"/>
        </p:nvPicPr>
        <p:blipFill>
          <a:blip r:embed="rId2"/>
          <a:stretch>
            <a:fillRect/>
          </a:stretch>
        </p:blipFill>
        <p:spPr>
          <a:xfrm>
            <a:off x="0" y="0"/>
            <a:ext cx="561975" cy="752475"/>
          </a:xfrm>
          <a:prstGeom prst="rect">
            <a:avLst/>
          </a:prstGeom>
        </p:spPr>
      </p:pic>
    </p:spTree>
    <p:extLst>
      <p:ext uri="{BB962C8B-B14F-4D97-AF65-F5344CB8AC3E}">
        <p14:creationId xmlns:p14="http://schemas.microsoft.com/office/powerpoint/2010/main" val="42925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CD058-C212-465C-8E4F-7F3478D53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D176D4-0245-42A3-9F93-F0D42E9249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B9C24-1A49-44D8-950A-221BEF2BE128}"/>
              </a:ext>
            </a:extLst>
          </p:cNvPr>
          <p:cNvSpPr>
            <a:spLocks noGrp="1"/>
          </p:cNvSpPr>
          <p:nvPr>
            <p:ph type="dt" sz="half" idx="10"/>
          </p:nvPr>
        </p:nvSpPr>
        <p:spPr/>
        <p:txBody>
          <a:bodyPr/>
          <a:lstStyle/>
          <a:p>
            <a:fld id="{BBD570BF-D787-4576-B2B0-765E70E73DE7}" type="datetime1">
              <a:rPr lang="en-US" smtClean="0"/>
              <a:t>6/21/2021</a:t>
            </a:fld>
            <a:endParaRPr lang="en-US"/>
          </a:p>
        </p:txBody>
      </p:sp>
      <p:sp>
        <p:nvSpPr>
          <p:cNvPr id="5" name="Footer Placeholder 4">
            <a:extLst>
              <a:ext uri="{FF2B5EF4-FFF2-40B4-BE49-F238E27FC236}">
                <a16:creationId xmlns:a16="http://schemas.microsoft.com/office/drawing/2014/main" id="{78B46F93-FDC8-4D62-8E59-0EF81F1E6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00FEBD-798E-4D40-9413-341DC73CE23F}"/>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358868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E2A88-DFC9-4783-8073-F6CF39434D1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749378-1EC0-4C8F-B91F-B8DE24A2119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9C7323-53F2-4893-AC82-B0DEAB8C7C45}"/>
              </a:ext>
            </a:extLst>
          </p:cNvPr>
          <p:cNvSpPr>
            <a:spLocks noGrp="1"/>
          </p:cNvSpPr>
          <p:nvPr>
            <p:ph type="dt" sz="half" idx="10"/>
          </p:nvPr>
        </p:nvSpPr>
        <p:spPr/>
        <p:txBody>
          <a:bodyPr/>
          <a:lstStyle/>
          <a:p>
            <a:fld id="{00BE1C4F-F1D4-4FC3-B7FF-100E835D874A}" type="datetime1">
              <a:rPr lang="en-US" smtClean="0"/>
              <a:t>6/21/2021</a:t>
            </a:fld>
            <a:endParaRPr lang="en-US"/>
          </a:p>
        </p:txBody>
      </p:sp>
      <p:sp>
        <p:nvSpPr>
          <p:cNvPr id="5" name="Footer Placeholder 4">
            <a:extLst>
              <a:ext uri="{FF2B5EF4-FFF2-40B4-BE49-F238E27FC236}">
                <a16:creationId xmlns:a16="http://schemas.microsoft.com/office/drawing/2014/main" id="{BD5BA94C-FCC7-4BBD-9F71-3AF763B1C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56026-D55F-4595-A684-7C76723DAF7B}"/>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125729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2093-C164-4101-A7C1-DAE531C9A6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ACB1A9-36B9-4163-ABA1-DADEF7A77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CD6846-45B7-4186-9272-0F3C8F8956D4}"/>
              </a:ext>
            </a:extLst>
          </p:cNvPr>
          <p:cNvSpPr>
            <a:spLocks noGrp="1"/>
          </p:cNvSpPr>
          <p:nvPr>
            <p:ph type="dt" sz="half" idx="10"/>
          </p:nvPr>
        </p:nvSpPr>
        <p:spPr/>
        <p:txBody>
          <a:bodyPr/>
          <a:lstStyle/>
          <a:p>
            <a:fld id="{5FF6BC6B-C7C0-41FF-9D4C-EB694B2CC886}" type="datetime1">
              <a:rPr lang="en-US" smtClean="0"/>
              <a:t>6/21/2021</a:t>
            </a:fld>
            <a:endParaRPr lang="en-US"/>
          </a:p>
        </p:txBody>
      </p:sp>
      <p:sp>
        <p:nvSpPr>
          <p:cNvPr id="5" name="Footer Placeholder 4">
            <a:extLst>
              <a:ext uri="{FF2B5EF4-FFF2-40B4-BE49-F238E27FC236}">
                <a16:creationId xmlns:a16="http://schemas.microsoft.com/office/drawing/2014/main" id="{78A9522B-4A9A-4F66-8052-F22827094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7E64AA-4CBF-4D7C-8824-AEBFD0DF7728}"/>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31808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053FA-1CFD-4D88-B3F8-F92DB61D939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507CEA-DBBD-4A52-A321-2E0D4EC530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9B0B8D-C257-4BAC-A2B1-49538B813568}"/>
              </a:ext>
            </a:extLst>
          </p:cNvPr>
          <p:cNvSpPr>
            <a:spLocks noGrp="1"/>
          </p:cNvSpPr>
          <p:nvPr>
            <p:ph type="dt" sz="half" idx="10"/>
          </p:nvPr>
        </p:nvSpPr>
        <p:spPr/>
        <p:txBody>
          <a:bodyPr/>
          <a:lstStyle/>
          <a:p>
            <a:fld id="{46D58F7C-37A5-4DD1-839F-25D08E1C45BD}" type="datetime1">
              <a:rPr lang="en-US" smtClean="0"/>
              <a:t>6/21/2021</a:t>
            </a:fld>
            <a:endParaRPr lang="en-US"/>
          </a:p>
        </p:txBody>
      </p:sp>
      <p:sp>
        <p:nvSpPr>
          <p:cNvPr id="5" name="Footer Placeholder 4">
            <a:extLst>
              <a:ext uri="{FF2B5EF4-FFF2-40B4-BE49-F238E27FC236}">
                <a16:creationId xmlns:a16="http://schemas.microsoft.com/office/drawing/2014/main" id="{25749A49-9B87-4177-892F-D895BDF1F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43A66-2BAF-4150-98EF-9CE62D2FC9DC}"/>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296543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7E08-34E2-417E-AB04-122F6866D2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4AFFF8-00E8-4782-B1F4-7EA2497ABBB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C72D58-F861-41C5-AE4F-ACC0AF88F70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0F4F5E-DFCC-4B53-9C9A-CC05DCBB9D4A}"/>
              </a:ext>
            </a:extLst>
          </p:cNvPr>
          <p:cNvSpPr>
            <a:spLocks noGrp="1"/>
          </p:cNvSpPr>
          <p:nvPr>
            <p:ph type="dt" sz="half" idx="10"/>
          </p:nvPr>
        </p:nvSpPr>
        <p:spPr/>
        <p:txBody>
          <a:bodyPr/>
          <a:lstStyle/>
          <a:p>
            <a:fld id="{762E3511-8C35-4518-B605-45531794314E}" type="datetime1">
              <a:rPr lang="en-US" smtClean="0"/>
              <a:t>6/21/2021</a:t>
            </a:fld>
            <a:endParaRPr lang="en-US"/>
          </a:p>
        </p:txBody>
      </p:sp>
      <p:sp>
        <p:nvSpPr>
          <p:cNvPr id="6" name="Footer Placeholder 5">
            <a:extLst>
              <a:ext uri="{FF2B5EF4-FFF2-40B4-BE49-F238E27FC236}">
                <a16:creationId xmlns:a16="http://schemas.microsoft.com/office/drawing/2014/main" id="{8AB2E303-CA64-4908-BF99-2732B20E4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5543C-4936-4031-9E35-295650CA2828}"/>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229618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9496-84A1-42CF-9854-8C676199C927}"/>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6E7597-1CC8-4ED8-866C-267AC920615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E37464B-4A3B-4549-A9FA-DCE90CDD69E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DF2B35-BB32-4781-AFF4-78753C60A1B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973F3F6-AFAB-485A-B2BC-F2A128C96F7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D09280-10F6-4034-BF1A-4BD132D5E21A}"/>
              </a:ext>
            </a:extLst>
          </p:cNvPr>
          <p:cNvSpPr>
            <a:spLocks noGrp="1"/>
          </p:cNvSpPr>
          <p:nvPr>
            <p:ph type="dt" sz="half" idx="10"/>
          </p:nvPr>
        </p:nvSpPr>
        <p:spPr/>
        <p:txBody>
          <a:bodyPr/>
          <a:lstStyle/>
          <a:p>
            <a:fld id="{00ADE95F-9A91-4296-8C35-07F8A03C6B65}" type="datetime1">
              <a:rPr lang="en-US" smtClean="0"/>
              <a:t>6/21/2021</a:t>
            </a:fld>
            <a:endParaRPr lang="en-US"/>
          </a:p>
        </p:txBody>
      </p:sp>
      <p:sp>
        <p:nvSpPr>
          <p:cNvPr id="8" name="Footer Placeholder 7">
            <a:extLst>
              <a:ext uri="{FF2B5EF4-FFF2-40B4-BE49-F238E27FC236}">
                <a16:creationId xmlns:a16="http://schemas.microsoft.com/office/drawing/2014/main" id="{EF374427-7149-4C54-9FAE-05FC829D91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F17DD4-A208-4209-ADD6-F564F9577E66}"/>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53726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BA75E-FB3F-4E6C-9976-E7A6CAB37E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73B2AE-2642-4448-B023-ACB7E4047C29}"/>
              </a:ext>
            </a:extLst>
          </p:cNvPr>
          <p:cNvSpPr>
            <a:spLocks noGrp="1"/>
          </p:cNvSpPr>
          <p:nvPr>
            <p:ph type="dt" sz="half" idx="10"/>
          </p:nvPr>
        </p:nvSpPr>
        <p:spPr/>
        <p:txBody>
          <a:bodyPr/>
          <a:lstStyle/>
          <a:p>
            <a:fld id="{97CBCDC5-2C5C-4E84-A96B-B6A108BD574C}" type="datetime1">
              <a:rPr lang="en-US" smtClean="0"/>
              <a:t>6/21/2021</a:t>
            </a:fld>
            <a:endParaRPr lang="en-US"/>
          </a:p>
        </p:txBody>
      </p:sp>
      <p:sp>
        <p:nvSpPr>
          <p:cNvPr id="4" name="Footer Placeholder 3">
            <a:extLst>
              <a:ext uri="{FF2B5EF4-FFF2-40B4-BE49-F238E27FC236}">
                <a16:creationId xmlns:a16="http://schemas.microsoft.com/office/drawing/2014/main" id="{7E18EFCC-680F-4769-A369-F8B4D35B14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2E279-BB3D-4C1D-96E9-872CA70BF500}"/>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389375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D2BF7-F520-4122-96C4-0C45EA631F46}"/>
              </a:ext>
            </a:extLst>
          </p:cNvPr>
          <p:cNvSpPr>
            <a:spLocks noGrp="1"/>
          </p:cNvSpPr>
          <p:nvPr>
            <p:ph type="dt" sz="half" idx="10"/>
          </p:nvPr>
        </p:nvSpPr>
        <p:spPr/>
        <p:txBody>
          <a:bodyPr/>
          <a:lstStyle/>
          <a:p>
            <a:fld id="{2F70AF31-90E7-40D1-93D6-37E26E79FF7A}" type="datetime1">
              <a:rPr lang="en-US" smtClean="0"/>
              <a:t>6/21/2021</a:t>
            </a:fld>
            <a:endParaRPr lang="en-US"/>
          </a:p>
        </p:txBody>
      </p:sp>
      <p:sp>
        <p:nvSpPr>
          <p:cNvPr id="3" name="Footer Placeholder 2">
            <a:extLst>
              <a:ext uri="{FF2B5EF4-FFF2-40B4-BE49-F238E27FC236}">
                <a16:creationId xmlns:a16="http://schemas.microsoft.com/office/drawing/2014/main" id="{28D41C97-76E1-4973-BB25-68EAD9C66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479D7-6F43-4094-A7BB-32BC61A501AE}"/>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2033314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FD51-E2BC-443F-B8B7-DF05B2EC053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78E4C6-1405-4D2F-9DD0-1571AFDE5F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4DCFA8-42B9-47A5-A64E-4744291A8C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2BD2E23-E53F-47FC-8B46-BD0F168CBF9C}"/>
              </a:ext>
            </a:extLst>
          </p:cNvPr>
          <p:cNvSpPr>
            <a:spLocks noGrp="1"/>
          </p:cNvSpPr>
          <p:nvPr>
            <p:ph type="dt" sz="half" idx="10"/>
          </p:nvPr>
        </p:nvSpPr>
        <p:spPr/>
        <p:txBody>
          <a:bodyPr/>
          <a:lstStyle/>
          <a:p>
            <a:fld id="{EDD5C71C-9760-4DBA-9007-E32FF5036400}" type="datetime1">
              <a:rPr lang="en-US" smtClean="0"/>
              <a:t>6/21/2021</a:t>
            </a:fld>
            <a:endParaRPr lang="en-US"/>
          </a:p>
        </p:txBody>
      </p:sp>
      <p:sp>
        <p:nvSpPr>
          <p:cNvPr id="6" name="Footer Placeholder 5">
            <a:extLst>
              <a:ext uri="{FF2B5EF4-FFF2-40B4-BE49-F238E27FC236}">
                <a16:creationId xmlns:a16="http://schemas.microsoft.com/office/drawing/2014/main" id="{1510B57B-24BD-4B38-A44F-EA48A2EF49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C10F07-FA20-4432-A8C8-D2F6CD136CD0}"/>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375022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0911-AF06-4467-BCF1-BFFD58403EE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6D609A-A61E-4CFB-B3E3-8A540FB28D2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66F6966-B358-4D51-AA0E-94E3168BEB2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01F729D-E7C7-4388-913D-2FF5907B8F2F}"/>
              </a:ext>
            </a:extLst>
          </p:cNvPr>
          <p:cNvSpPr>
            <a:spLocks noGrp="1"/>
          </p:cNvSpPr>
          <p:nvPr>
            <p:ph type="dt" sz="half" idx="10"/>
          </p:nvPr>
        </p:nvSpPr>
        <p:spPr/>
        <p:txBody>
          <a:bodyPr/>
          <a:lstStyle/>
          <a:p>
            <a:fld id="{64B7C3B7-F05B-461C-AEBD-6E281BC01446}" type="datetime1">
              <a:rPr lang="en-US" smtClean="0"/>
              <a:t>6/21/2021</a:t>
            </a:fld>
            <a:endParaRPr lang="en-US"/>
          </a:p>
        </p:txBody>
      </p:sp>
      <p:sp>
        <p:nvSpPr>
          <p:cNvPr id="6" name="Footer Placeholder 5">
            <a:extLst>
              <a:ext uri="{FF2B5EF4-FFF2-40B4-BE49-F238E27FC236}">
                <a16:creationId xmlns:a16="http://schemas.microsoft.com/office/drawing/2014/main" id="{77A07AF2-8D3C-4A79-BD7C-7016903BD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51222-EE70-444A-BCAA-A1DAF285BBE5}"/>
              </a:ext>
            </a:extLst>
          </p:cNvPr>
          <p:cNvSpPr>
            <a:spLocks noGrp="1"/>
          </p:cNvSpPr>
          <p:nvPr>
            <p:ph type="sldNum" sz="quarter" idx="12"/>
          </p:nvPr>
        </p:nvSpPr>
        <p:spPr/>
        <p:txBody>
          <a:bodyPr/>
          <a:lstStyle/>
          <a:p>
            <a:fld id="{02793962-276E-4AFF-B46B-F8F51945B0E8}" type="slidenum">
              <a:rPr lang="en-US" smtClean="0"/>
              <a:t>‹#›</a:t>
            </a:fld>
            <a:endParaRPr lang="en-US"/>
          </a:p>
        </p:txBody>
      </p:sp>
    </p:spTree>
    <p:extLst>
      <p:ext uri="{BB962C8B-B14F-4D97-AF65-F5344CB8AC3E}">
        <p14:creationId xmlns:p14="http://schemas.microsoft.com/office/powerpoint/2010/main" val="3198050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40630-AC96-4D9B-ABC4-80D1692BBA31}"/>
              </a:ext>
            </a:extLst>
          </p:cNvPr>
          <p:cNvSpPr>
            <a:spLocks noGrp="1"/>
          </p:cNvSpPr>
          <p:nvPr>
            <p:ph type="title"/>
          </p:nvPr>
        </p:nvSpPr>
        <p:spPr>
          <a:xfrm>
            <a:off x="628650" y="365126"/>
            <a:ext cx="7886700" cy="1325563"/>
          </a:xfrm>
          <a:prstGeom prst="rect">
            <a:avLst/>
          </a:prstGeom>
        </p:spPr>
        <p:txBody>
          <a:bodyPr vert="horz" lIns="91440" tIns="45720" rIns="91440" bIns="45720" rtlCol="0" anchor="b">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C1C255-BEE1-4B48-BB52-0553AC59532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690607-0B0B-4EFA-B3C7-D165E3815B0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051575-E0D1-41AC-9699-8E10008803D9}" type="datetime1">
              <a:rPr lang="en-US" smtClean="0"/>
              <a:t>6/21/2021</a:t>
            </a:fld>
            <a:endParaRPr lang="en-US"/>
          </a:p>
        </p:txBody>
      </p:sp>
      <p:sp>
        <p:nvSpPr>
          <p:cNvPr id="5" name="Footer Placeholder 4">
            <a:extLst>
              <a:ext uri="{FF2B5EF4-FFF2-40B4-BE49-F238E27FC236}">
                <a16:creationId xmlns:a16="http://schemas.microsoft.com/office/drawing/2014/main" id="{8B06318D-9FAD-4F2F-81D7-A0B772221B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2320F3-44AF-446D-8D08-94C59C2F9B2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793962-276E-4AFF-B46B-F8F51945B0E8}" type="slidenum">
              <a:rPr lang="en-US" smtClean="0"/>
              <a:t>‹#›</a:t>
            </a:fld>
            <a:endParaRPr lang="en-US"/>
          </a:p>
        </p:txBody>
      </p:sp>
      <p:cxnSp>
        <p:nvCxnSpPr>
          <p:cNvPr id="10" name="Straight Connector 9">
            <a:extLst>
              <a:ext uri="{FF2B5EF4-FFF2-40B4-BE49-F238E27FC236}">
                <a16:creationId xmlns:a16="http://schemas.microsoft.com/office/drawing/2014/main" id="{AFE49000-A98F-4733-86DE-89A0744BA52F}"/>
              </a:ext>
            </a:extLst>
          </p:cNvPr>
          <p:cNvCxnSpPr>
            <a:cxnSpLocks/>
          </p:cNvCxnSpPr>
          <p:nvPr userDrawn="1"/>
        </p:nvCxnSpPr>
        <p:spPr>
          <a:xfrm>
            <a:off x="628650" y="1696280"/>
            <a:ext cx="78867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2369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61B5F-40A0-42F8-BD09-C53B9F9FD271}"/>
              </a:ext>
            </a:extLst>
          </p:cNvPr>
          <p:cNvSpPr>
            <a:spLocks noGrp="1"/>
          </p:cNvSpPr>
          <p:nvPr>
            <p:ph type="ctrTitle"/>
          </p:nvPr>
        </p:nvSpPr>
        <p:spPr>
          <a:xfrm>
            <a:off x="495031" y="891652"/>
            <a:ext cx="3309016" cy="3030724"/>
          </a:xfrm>
        </p:spPr>
        <p:txBody>
          <a:bodyPr anchor="b">
            <a:normAutofit/>
          </a:bodyPr>
          <a:lstStyle/>
          <a:p>
            <a:pPr algn="r"/>
            <a:r>
              <a:rPr lang="en-US" sz="3500" dirty="0">
                <a:solidFill>
                  <a:srgbClr val="FFFFFF"/>
                </a:solidFill>
              </a:rPr>
              <a:t>The case for a </a:t>
            </a:r>
            <a:r>
              <a:rPr lang="en-US" sz="3500" b="1" dirty="0">
                <a:solidFill>
                  <a:srgbClr val="FFFFFF"/>
                </a:solidFill>
              </a:rPr>
              <a:t>Caribbean debt initiative</a:t>
            </a:r>
          </a:p>
        </p:txBody>
      </p:sp>
      <p:sp>
        <p:nvSpPr>
          <p:cNvPr id="3" name="Subtitle 2">
            <a:extLst>
              <a:ext uri="{FF2B5EF4-FFF2-40B4-BE49-F238E27FC236}">
                <a16:creationId xmlns:a16="http://schemas.microsoft.com/office/drawing/2014/main" id="{3C42EA17-17A1-49EC-9227-FDC54C28F513}"/>
              </a:ext>
            </a:extLst>
          </p:cNvPr>
          <p:cNvSpPr>
            <a:spLocks noGrp="1"/>
          </p:cNvSpPr>
          <p:nvPr>
            <p:ph type="subTitle" idx="1"/>
          </p:nvPr>
        </p:nvSpPr>
        <p:spPr>
          <a:xfrm>
            <a:off x="709343" y="4745317"/>
            <a:ext cx="3094704" cy="1375145"/>
          </a:xfrm>
        </p:spPr>
        <p:txBody>
          <a:bodyPr>
            <a:normAutofit/>
          </a:bodyPr>
          <a:lstStyle/>
          <a:p>
            <a:pPr algn="r"/>
            <a:r>
              <a:rPr lang="en-US">
                <a:solidFill>
                  <a:srgbClr val="FFFFFF"/>
                </a:solidFill>
              </a:rPr>
              <a:t>Sheldon Mc Lean, Coordinator, Economic Development Unit, ECLAC subregional headquarters for the Caribbean </a:t>
            </a:r>
          </a:p>
        </p:txBody>
      </p:sp>
      <p:pic>
        <p:nvPicPr>
          <p:cNvPr id="4" name="Picture 3">
            <a:extLst>
              <a:ext uri="{FF2B5EF4-FFF2-40B4-BE49-F238E27FC236}">
                <a16:creationId xmlns:a16="http://schemas.microsoft.com/office/drawing/2014/main" id="{4AACC484-D6D1-480F-8D5F-ED47CC81B9C6}"/>
              </a:ext>
            </a:extLst>
          </p:cNvPr>
          <p:cNvPicPr>
            <a:picLocks noChangeAspect="1"/>
          </p:cNvPicPr>
          <p:nvPr/>
        </p:nvPicPr>
        <p:blipFill>
          <a:blip r:embed="rId2"/>
          <a:stretch>
            <a:fillRect/>
          </a:stretch>
        </p:blipFill>
        <p:spPr>
          <a:xfrm>
            <a:off x="4572000" y="1387780"/>
            <a:ext cx="4206240" cy="4037990"/>
          </a:xfrm>
          <a:prstGeom prst="rect">
            <a:avLst/>
          </a:prstGeom>
        </p:spPr>
      </p:pic>
    </p:spTree>
    <p:extLst>
      <p:ext uri="{BB962C8B-B14F-4D97-AF65-F5344CB8AC3E}">
        <p14:creationId xmlns:p14="http://schemas.microsoft.com/office/powerpoint/2010/main" val="88881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D12AAAA-1241-412C-9BD7-8E65B98E2B55}"/>
              </a:ext>
            </a:extLst>
          </p:cNvPr>
          <p:cNvSpPr>
            <a:spLocks noGrp="1"/>
          </p:cNvSpPr>
          <p:nvPr>
            <p:ph type="title"/>
          </p:nvPr>
        </p:nvSpPr>
        <p:spPr>
          <a:xfrm>
            <a:off x="524784" y="248038"/>
            <a:ext cx="8424144" cy="1159200"/>
          </a:xfrm>
        </p:spPr>
        <p:txBody>
          <a:bodyPr vert="horz" lIns="91440" tIns="45720" rIns="91440" bIns="45720" rtlCol="0" anchor="ctr">
            <a:normAutofit fontScale="90000"/>
          </a:bodyPr>
          <a:lstStyle/>
          <a:p>
            <a:pPr defTabSz="914400"/>
            <a:r>
              <a:rPr lang="en-US" sz="3500" kern="1200" dirty="0">
                <a:solidFill>
                  <a:srgbClr val="FFFFFF"/>
                </a:solidFill>
                <a:latin typeface="+mj-lt"/>
                <a:ea typeface="+mj-ea"/>
                <a:cs typeface="+mj-cs"/>
              </a:rPr>
              <a:t>Potential categories of public debt to target during initial negotiations </a:t>
            </a:r>
            <a:r>
              <a:rPr lang="en-US" sz="3500" dirty="0">
                <a:solidFill>
                  <a:srgbClr val="FFFFFF"/>
                </a:solidFill>
              </a:rPr>
              <a:t>among </a:t>
            </a:r>
            <a:r>
              <a:rPr lang="en-US" sz="3500" kern="1200" dirty="0">
                <a:solidFill>
                  <a:srgbClr val="FFFFFF"/>
                </a:solidFill>
                <a:latin typeface="+mj-lt"/>
                <a:ea typeface="+mj-ea"/>
                <a:cs typeface="+mj-cs"/>
              </a:rPr>
              <a:t>Phase I countries</a:t>
            </a:r>
          </a:p>
        </p:txBody>
      </p:sp>
      <p:sp>
        <p:nvSpPr>
          <p:cNvPr id="6" name="Slide Number Placeholder 5">
            <a:extLst>
              <a:ext uri="{FF2B5EF4-FFF2-40B4-BE49-F238E27FC236}">
                <a16:creationId xmlns:a16="http://schemas.microsoft.com/office/drawing/2014/main" id="{E397D6B0-7B57-4286-ABF2-DA734714BDB2}"/>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pPr>
            <a:fld id="{02793962-276E-4AFF-B46B-F8F51945B0E8}" type="slidenum">
              <a:rPr lang="en-US" sz="1000">
                <a:solidFill>
                  <a:schemeClr val="tx1">
                    <a:lumMod val="50000"/>
                    <a:lumOff val="50000"/>
                  </a:schemeClr>
                </a:solidFill>
              </a:rPr>
              <a:pPr>
                <a:spcAft>
                  <a:spcPts val="600"/>
                </a:spcAft>
              </a:pPr>
              <a:t>9</a:t>
            </a:fld>
            <a:endParaRPr lang="en-US" sz="1000">
              <a:solidFill>
                <a:schemeClr val="tx1">
                  <a:lumMod val="50000"/>
                  <a:lumOff val="50000"/>
                </a:schemeClr>
              </a:solidFill>
            </a:endParaRPr>
          </a:p>
        </p:txBody>
      </p:sp>
      <p:graphicFrame>
        <p:nvGraphicFramePr>
          <p:cNvPr id="4" name="Content Placeholder 3">
            <a:extLst>
              <a:ext uri="{FF2B5EF4-FFF2-40B4-BE49-F238E27FC236}">
                <a16:creationId xmlns:a16="http://schemas.microsoft.com/office/drawing/2014/main" id="{E1D2AED0-11F7-4B74-BD7C-B43EE7A0E975}"/>
              </a:ext>
            </a:extLst>
          </p:cNvPr>
          <p:cNvGraphicFramePr>
            <a:graphicFrameLocks noGrp="1"/>
          </p:cNvGraphicFramePr>
          <p:nvPr>
            <p:ph idx="1"/>
            <p:extLst>
              <p:ext uri="{D42A27DB-BD31-4B8C-83A1-F6EECF244321}">
                <p14:modId xmlns:p14="http://schemas.microsoft.com/office/powerpoint/2010/main" val="101393860"/>
              </p:ext>
            </p:extLst>
          </p:nvPr>
        </p:nvGraphicFramePr>
        <p:xfrm>
          <a:off x="793506" y="1501641"/>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F690E70F-8858-4302-92F2-6AF4249F55C3}"/>
              </a:ext>
            </a:extLst>
          </p:cNvPr>
          <p:cNvSpPr txBox="1"/>
          <p:nvPr/>
        </p:nvSpPr>
        <p:spPr>
          <a:xfrm>
            <a:off x="1951614" y="5268204"/>
            <a:ext cx="5570483" cy="523220"/>
          </a:xfrm>
          <a:prstGeom prst="rect">
            <a:avLst/>
          </a:prstGeom>
          <a:noFill/>
        </p:spPr>
        <p:txBody>
          <a:bodyPr wrap="square" rtlCol="0">
            <a:spAutoFit/>
          </a:bodyPr>
          <a:lstStyle/>
          <a:p>
            <a:pPr algn="ctr"/>
            <a:r>
              <a:rPr lang="en-US" sz="2800" dirty="0">
                <a:solidFill>
                  <a:schemeClr val="accent1">
                    <a:lumMod val="75000"/>
                  </a:schemeClr>
                </a:solidFill>
                <a:latin typeface="Britannic Bold" panose="020B0903060703020204" pitchFamily="34" charset="0"/>
              </a:rPr>
              <a:t>PHASE I Member States</a:t>
            </a:r>
          </a:p>
        </p:txBody>
      </p:sp>
    </p:spTree>
    <p:extLst>
      <p:ext uri="{BB962C8B-B14F-4D97-AF65-F5344CB8AC3E}">
        <p14:creationId xmlns:p14="http://schemas.microsoft.com/office/powerpoint/2010/main" val="253648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37168A90-AA13-4F69-81CA-238BEA5DF09C}"/>
              </a:ext>
            </a:extLst>
          </p:cNvPr>
          <p:cNvSpPr>
            <a:spLocks noGrp="1"/>
          </p:cNvSpPr>
          <p:nvPr>
            <p:ph type="title"/>
          </p:nvPr>
        </p:nvSpPr>
        <p:spPr>
          <a:xfrm>
            <a:off x="986118" y="735106"/>
            <a:ext cx="7540322" cy="2928470"/>
          </a:xfrm>
        </p:spPr>
        <p:txBody>
          <a:bodyPr vert="horz" lIns="91440" tIns="45720" rIns="91440" bIns="45720" rtlCol="0" anchor="b">
            <a:normAutofit/>
          </a:bodyPr>
          <a:lstStyle/>
          <a:p>
            <a:pPr defTabSz="914400"/>
            <a:r>
              <a:rPr lang="en-US" sz="4200" dirty="0">
                <a:solidFill>
                  <a:srgbClr val="FFFFFF"/>
                </a:solidFill>
              </a:rPr>
              <a:t>Developing ECLAC’s Caribbean Resilience Fund</a:t>
            </a:r>
            <a:endParaRPr lang="en-US" sz="4200" kern="1200" dirty="0">
              <a:solidFill>
                <a:srgbClr val="FFFFFF"/>
              </a:solidFill>
              <a:latin typeface="+mj-lt"/>
              <a:ea typeface="+mj-ea"/>
              <a:cs typeface="+mj-cs"/>
            </a:endParaRPr>
          </a:p>
        </p:txBody>
      </p:sp>
      <p:sp>
        <p:nvSpPr>
          <p:cNvPr id="6" name="Text Placeholder 5">
            <a:extLst>
              <a:ext uri="{FF2B5EF4-FFF2-40B4-BE49-F238E27FC236}">
                <a16:creationId xmlns:a16="http://schemas.microsoft.com/office/drawing/2014/main" id="{25DCF389-871D-4332-B5E9-88AC505B6C3F}"/>
              </a:ext>
            </a:extLst>
          </p:cNvPr>
          <p:cNvSpPr>
            <a:spLocks noGrp="1"/>
          </p:cNvSpPr>
          <p:nvPr>
            <p:ph type="body" idx="1"/>
          </p:nvPr>
        </p:nvSpPr>
        <p:spPr>
          <a:xfrm>
            <a:off x="1013011" y="4870824"/>
            <a:ext cx="7504463" cy="1458258"/>
          </a:xfrm>
        </p:spPr>
        <p:txBody>
          <a:bodyPr vert="horz" lIns="91440" tIns="45720" rIns="91440" bIns="45720" rtlCol="0" anchor="ctr">
            <a:normAutofit/>
          </a:bodyPr>
          <a:lstStyle/>
          <a:p>
            <a:pPr defTabSz="914400">
              <a:spcBef>
                <a:spcPts val="1000"/>
              </a:spcBef>
            </a:pPr>
            <a:r>
              <a:rPr lang="en-US" sz="2400" kern="1200" dirty="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CD019D41-97F4-4192-9CC2-ACCA09D88EB9}"/>
              </a:ext>
            </a:extLst>
          </p:cNvPr>
          <p:cNvSpPr>
            <a:spLocks noGrp="1"/>
          </p:cNvSpPr>
          <p:nvPr>
            <p:ph type="sldNum" sz="quarter" idx="12"/>
          </p:nvPr>
        </p:nvSpPr>
        <p:spPr>
          <a:xfrm>
            <a:off x="8778240" y="6446837"/>
            <a:ext cx="336042" cy="365125"/>
          </a:xfrm>
        </p:spPr>
        <p:txBody>
          <a:bodyPr vert="horz" lIns="91440" tIns="45720" rIns="91440" bIns="45720" rtlCol="0" anchor="ctr">
            <a:normAutofit/>
          </a:bodyPr>
          <a:lstStyle/>
          <a:p>
            <a:pPr>
              <a:spcAft>
                <a:spcPts val="600"/>
              </a:spcAft>
            </a:pPr>
            <a:fld id="{02793962-276E-4AFF-B46B-F8F51945B0E8}" type="slidenum">
              <a:rPr lang="en-US" sz="1000" smtClean="0">
                <a:solidFill>
                  <a:schemeClr val="tx1">
                    <a:lumMod val="50000"/>
                    <a:lumOff val="50000"/>
                  </a:schemeClr>
                </a:solidFill>
              </a:rPr>
              <a:pPr>
                <a:spcAft>
                  <a:spcPts val="600"/>
                </a:spcAft>
              </a:pPr>
              <a:t>10</a:t>
            </a:fld>
            <a:endParaRPr lang="en-US" sz="1000">
              <a:solidFill>
                <a:schemeClr val="tx1">
                  <a:lumMod val="50000"/>
                  <a:lumOff val="50000"/>
                </a:schemeClr>
              </a:solidFill>
            </a:endParaRPr>
          </a:p>
        </p:txBody>
      </p:sp>
    </p:spTree>
    <p:extLst>
      <p:ext uri="{BB962C8B-B14F-4D97-AF65-F5344CB8AC3E}">
        <p14:creationId xmlns:p14="http://schemas.microsoft.com/office/powerpoint/2010/main" val="1862092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5" name="Arc 14">
            <a:extLst>
              <a:ext uri="{FF2B5EF4-FFF2-40B4-BE49-F238E27FC236}">
                <a16:creationId xmlns:a16="http://schemas.microsoft.com/office/drawing/2014/main" id="{6B8EAE80-9A94-4CBC-9F28-E0DF4565CD02}"/>
              </a:ext>
            </a:extLst>
          </p:cNvPr>
          <p:cNvSpPr/>
          <p:nvPr/>
        </p:nvSpPr>
        <p:spPr>
          <a:xfrm rot="15099761">
            <a:off x="2206196" y="2174199"/>
            <a:ext cx="4280452" cy="45172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A7564BCD-F614-461E-838C-36862D950527}"/>
              </a:ext>
            </a:extLst>
          </p:cNvPr>
          <p:cNvGraphicFramePr/>
          <p:nvPr>
            <p:extLst>
              <p:ext uri="{D42A27DB-BD31-4B8C-83A1-F6EECF244321}">
                <p14:modId xmlns:p14="http://schemas.microsoft.com/office/powerpoint/2010/main" val="164514920"/>
              </p:ext>
            </p:extLst>
          </p:nvPr>
        </p:nvGraphicFramePr>
        <p:xfrm>
          <a:off x="1621915" y="2076450"/>
          <a:ext cx="57535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66CEA518-1B4A-4B78-8F6F-0A543FF73406}"/>
              </a:ext>
            </a:extLst>
          </p:cNvPr>
          <p:cNvSpPr>
            <a:spLocks noGrp="1"/>
          </p:cNvSpPr>
          <p:nvPr>
            <p:ph type="title"/>
          </p:nvPr>
        </p:nvSpPr>
        <p:spPr/>
        <p:txBody>
          <a:bodyPr>
            <a:noAutofit/>
          </a:bodyPr>
          <a:lstStyle/>
          <a:p>
            <a:r>
              <a:rPr lang="en-US" sz="2800" dirty="0"/>
              <a:t>Establishing the CRF –  A Segregated Portfolio Caribbean Resilience Trust Fund requiring an initial capitalization for Caribbean of </a:t>
            </a:r>
            <a:r>
              <a:rPr lang="en-US" sz="2800" dirty="0">
                <a:solidFill>
                  <a:srgbClr val="FF0000"/>
                </a:solidFill>
              </a:rPr>
              <a:t>US$10.6 billion </a:t>
            </a:r>
          </a:p>
        </p:txBody>
      </p:sp>
      <p:sp>
        <p:nvSpPr>
          <p:cNvPr id="4" name="Slide Number Placeholder 3">
            <a:extLst>
              <a:ext uri="{FF2B5EF4-FFF2-40B4-BE49-F238E27FC236}">
                <a16:creationId xmlns:a16="http://schemas.microsoft.com/office/drawing/2014/main" id="{093968A3-4607-4C9D-920C-733CD563B1C9}"/>
              </a:ext>
            </a:extLst>
          </p:cNvPr>
          <p:cNvSpPr>
            <a:spLocks noGrp="1"/>
          </p:cNvSpPr>
          <p:nvPr>
            <p:ph type="sldNum" sz="quarter" idx="12"/>
          </p:nvPr>
        </p:nvSpPr>
        <p:spPr/>
        <p:txBody>
          <a:bodyPr/>
          <a:lstStyle/>
          <a:p>
            <a:fld id="{02793962-276E-4AFF-B46B-F8F51945B0E8}" type="slidenum">
              <a:rPr lang="en-US" smtClean="0"/>
              <a:t>11</a:t>
            </a:fld>
            <a:endParaRPr lang="en-US"/>
          </a:p>
        </p:txBody>
      </p:sp>
      <p:graphicFrame>
        <p:nvGraphicFramePr>
          <p:cNvPr id="7" name="Content Placeholder 2">
            <a:extLst>
              <a:ext uri="{FF2B5EF4-FFF2-40B4-BE49-F238E27FC236}">
                <a16:creationId xmlns:a16="http://schemas.microsoft.com/office/drawing/2014/main" id="{93DA4968-89E9-4D38-A3A3-113E99FD1BC9}"/>
              </a:ext>
            </a:extLst>
          </p:cNvPr>
          <p:cNvGraphicFramePr>
            <a:graphicFrameLocks noGrp="1"/>
          </p:cNvGraphicFramePr>
          <p:nvPr>
            <p:ph idx="1"/>
            <p:extLst>
              <p:ext uri="{D42A27DB-BD31-4B8C-83A1-F6EECF244321}">
                <p14:modId xmlns:p14="http://schemas.microsoft.com/office/powerpoint/2010/main" val="1897332225"/>
              </p:ext>
            </p:extLst>
          </p:nvPr>
        </p:nvGraphicFramePr>
        <p:xfrm>
          <a:off x="628650" y="1771650"/>
          <a:ext cx="5753528" cy="44053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TextBox 15">
            <a:extLst>
              <a:ext uri="{FF2B5EF4-FFF2-40B4-BE49-F238E27FC236}">
                <a16:creationId xmlns:a16="http://schemas.microsoft.com/office/drawing/2014/main" id="{760BC704-8B05-4DF7-8503-03FFD23116DA}"/>
              </a:ext>
            </a:extLst>
          </p:cNvPr>
          <p:cNvSpPr txBox="1"/>
          <p:nvPr/>
        </p:nvSpPr>
        <p:spPr>
          <a:xfrm>
            <a:off x="177494" y="2499260"/>
            <a:ext cx="2101880" cy="861774"/>
          </a:xfrm>
          <a:prstGeom prst="rect">
            <a:avLst/>
          </a:prstGeom>
          <a:noFill/>
          <a:ln w="28575">
            <a:noFill/>
          </a:ln>
        </p:spPr>
        <p:txBody>
          <a:bodyPr wrap="square" rtlCol="0">
            <a:spAutoFit/>
          </a:bodyPr>
          <a:lstStyle/>
          <a:p>
            <a:pPr algn="ctr"/>
            <a:r>
              <a:rPr lang="en-US" sz="1600" b="1" dirty="0"/>
              <a:t>Initial Capitalization for Theme 1 &amp; 2:</a:t>
            </a:r>
          </a:p>
          <a:p>
            <a:pPr algn="ctr"/>
            <a:r>
              <a:rPr lang="en-US" sz="1600" dirty="0">
                <a:solidFill>
                  <a:srgbClr val="FF0000"/>
                </a:solidFill>
              </a:rPr>
              <a:t>US$ 3.7 billion</a:t>
            </a:r>
          </a:p>
        </p:txBody>
      </p:sp>
      <p:sp>
        <p:nvSpPr>
          <p:cNvPr id="17" name="TextBox 16">
            <a:extLst>
              <a:ext uri="{FF2B5EF4-FFF2-40B4-BE49-F238E27FC236}">
                <a16:creationId xmlns:a16="http://schemas.microsoft.com/office/drawing/2014/main" id="{36629560-D38D-4F9D-B758-E7B17CFB6FC4}"/>
              </a:ext>
            </a:extLst>
          </p:cNvPr>
          <p:cNvSpPr txBox="1"/>
          <p:nvPr/>
        </p:nvSpPr>
        <p:spPr>
          <a:xfrm>
            <a:off x="6786835" y="3812826"/>
            <a:ext cx="2199861" cy="830997"/>
          </a:xfrm>
          <a:prstGeom prst="rect">
            <a:avLst/>
          </a:prstGeom>
          <a:noFill/>
          <a:ln w="28575">
            <a:noFill/>
          </a:ln>
        </p:spPr>
        <p:txBody>
          <a:bodyPr wrap="square" rtlCol="0">
            <a:spAutoFit/>
          </a:bodyPr>
          <a:lstStyle/>
          <a:p>
            <a:pPr algn="ctr"/>
            <a:r>
              <a:rPr lang="en-US" sz="1600" b="1" dirty="0"/>
              <a:t>Initial Capitalization for Theme 3:</a:t>
            </a:r>
          </a:p>
          <a:p>
            <a:pPr algn="ctr"/>
            <a:r>
              <a:rPr lang="en-US" sz="1600" dirty="0">
                <a:solidFill>
                  <a:srgbClr val="FF0000"/>
                </a:solidFill>
              </a:rPr>
              <a:t>US$ 6.9 billion</a:t>
            </a:r>
          </a:p>
        </p:txBody>
      </p:sp>
      <p:sp>
        <p:nvSpPr>
          <p:cNvPr id="20" name="Flowchart: Connector 19">
            <a:extLst>
              <a:ext uri="{FF2B5EF4-FFF2-40B4-BE49-F238E27FC236}">
                <a16:creationId xmlns:a16="http://schemas.microsoft.com/office/drawing/2014/main" id="{B2FF1588-AB5B-4DFA-8716-52ED7278D84C}"/>
              </a:ext>
            </a:extLst>
          </p:cNvPr>
          <p:cNvSpPr/>
          <p:nvPr/>
        </p:nvSpPr>
        <p:spPr>
          <a:xfrm>
            <a:off x="157303" y="2184400"/>
            <a:ext cx="2122072" cy="1435100"/>
          </a:xfrm>
          <a:prstGeom prst="flowChartConnector">
            <a:avLst/>
          </a:prstGeom>
          <a:noFill/>
          <a:ln w="285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84DF51C6-A2D0-479E-A3AA-846FCC16C3A4}"/>
              </a:ext>
            </a:extLst>
          </p:cNvPr>
          <p:cNvSpPr/>
          <p:nvPr/>
        </p:nvSpPr>
        <p:spPr>
          <a:xfrm>
            <a:off x="6825730" y="3390900"/>
            <a:ext cx="2122072" cy="1435100"/>
          </a:xfrm>
          <a:prstGeom prst="flowChartConnector">
            <a:avLst/>
          </a:prstGeom>
          <a:noFill/>
          <a:ln w="285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a:extLst>
              <a:ext uri="{FF2B5EF4-FFF2-40B4-BE49-F238E27FC236}">
                <a16:creationId xmlns:a16="http://schemas.microsoft.com/office/drawing/2014/main" id="{E0FE660E-DBE0-4610-AC25-AFB635EDEF5E}"/>
              </a:ext>
            </a:extLst>
          </p:cNvPr>
          <p:cNvSpPr/>
          <p:nvPr/>
        </p:nvSpPr>
        <p:spPr>
          <a:xfrm rot="6453977">
            <a:off x="6754945" y="4236450"/>
            <a:ext cx="1776943" cy="906917"/>
          </a:xfrm>
          <a:prstGeom prst="arc">
            <a:avLst>
              <a:gd name="adj1" fmla="val 16200000"/>
              <a:gd name="adj2" fmla="val 1386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a:extLst>
              <a:ext uri="{FF2B5EF4-FFF2-40B4-BE49-F238E27FC236}">
                <a16:creationId xmlns:a16="http://schemas.microsoft.com/office/drawing/2014/main" id="{6001201B-E3C9-4AF7-A1A6-9C81079C5138}"/>
              </a:ext>
            </a:extLst>
          </p:cNvPr>
          <p:cNvSpPr/>
          <p:nvPr/>
        </p:nvSpPr>
        <p:spPr>
          <a:xfrm rot="8346606">
            <a:off x="1040614" y="2406985"/>
            <a:ext cx="1371182" cy="154666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3442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6">
            <a:extLst>
              <a:ext uri="{FF2B5EF4-FFF2-40B4-BE49-F238E27FC236}">
                <a16:creationId xmlns:a16="http://schemas.microsoft.com/office/drawing/2014/main" id="{1D12AAAA-1241-412C-9BD7-8E65B98E2B55}"/>
              </a:ext>
            </a:extLst>
          </p:cNvPr>
          <p:cNvSpPr>
            <a:spLocks noGrp="1"/>
          </p:cNvSpPr>
          <p:nvPr>
            <p:ph type="title"/>
          </p:nvPr>
        </p:nvSpPr>
        <p:spPr>
          <a:xfrm>
            <a:off x="-69002" y="1892739"/>
            <a:ext cx="3028953" cy="3071906"/>
          </a:xfrm>
        </p:spPr>
        <p:txBody>
          <a:bodyPr vert="horz" lIns="91440" tIns="45720" rIns="91440" bIns="45720" rtlCol="0" anchor="t">
            <a:normAutofit/>
          </a:bodyPr>
          <a:lstStyle/>
          <a:p>
            <a:pPr algn="ctr" defTabSz="914400"/>
            <a:r>
              <a:rPr lang="en-US" sz="3500" dirty="0">
                <a:solidFill>
                  <a:srgbClr val="FFFFFF"/>
                </a:solidFill>
              </a:rPr>
              <a:t>The Mechanics of establishing and operationalizing the CRF</a:t>
            </a:r>
            <a:endParaRPr lang="en-US" sz="3500" kern="1200" dirty="0">
              <a:solidFill>
                <a:srgbClr val="FFFFFF"/>
              </a:solidFill>
              <a:latin typeface="+mj-lt"/>
              <a:ea typeface="+mj-ea"/>
              <a:cs typeface="+mj-cs"/>
            </a:endParaRPr>
          </a:p>
        </p:txBody>
      </p:sp>
      <p:sp>
        <p:nvSpPr>
          <p:cNvPr id="6" name="Slide Number Placeholder 5">
            <a:extLst>
              <a:ext uri="{FF2B5EF4-FFF2-40B4-BE49-F238E27FC236}">
                <a16:creationId xmlns:a16="http://schemas.microsoft.com/office/drawing/2014/main" id="{E397D6B0-7B57-4286-ABF2-DA734714BDB2}"/>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pPr>
            <a:fld id="{02793962-276E-4AFF-B46B-F8F51945B0E8}" type="slidenum">
              <a:rPr lang="en-US" sz="1000">
                <a:solidFill>
                  <a:schemeClr val="tx1">
                    <a:lumMod val="50000"/>
                    <a:lumOff val="50000"/>
                  </a:schemeClr>
                </a:solidFill>
              </a:rPr>
              <a:pPr>
                <a:spcAft>
                  <a:spcPts val="600"/>
                </a:spcAft>
              </a:pPr>
              <a:t>12</a:t>
            </a:fld>
            <a:endParaRPr lang="en-US" sz="1000">
              <a:solidFill>
                <a:schemeClr val="tx1">
                  <a:lumMod val="50000"/>
                  <a:lumOff val="50000"/>
                </a:schemeClr>
              </a:solidFill>
            </a:endParaRPr>
          </a:p>
        </p:txBody>
      </p:sp>
      <p:sp>
        <p:nvSpPr>
          <p:cNvPr id="12" name="TextBox 11">
            <a:extLst>
              <a:ext uri="{FF2B5EF4-FFF2-40B4-BE49-F238E27FC236}">
                <a16:creationId xmlns:a16="http://schemas.microsoft.com/office/drawing/2014/main" id="{C4AC3F80-78B6-4596-905F-FDC9D96AAA27}"/>
              </a:ext>
            </a:extLst>
          </p:cNvPr>
          <p:cNvSpPr txBox="1"/>
          <p:nvPr/>
        </p:nvSpPr>
        <p:spPr>
          <a:xfrm>
            <a:off x="6112718" y="637527"/>
            <a:ext cx="2337229" cy="307777"/>
          </a:xfrm>
          <a:prstGeom prst="rect">
            <a:avLst/>
          </a:prstGeom>
          <a:noFill/>
          <a:ln>
            <a:noFill/>
          </a:ln>
        </p:spPr>
        <p:txBody>
          <a:bodyPr wrap="square" rtlCol="0">
            <a:spAutoFit/>
          </a:bodyPr>
          <a:lstStyle/>
          <a:p>
            <a:r>
              <a:rPr lang="en-US" sz="1400" dirty="0">
                <a:solidFill>
                  <a:schemeClr val="bg1"/>
                </a:solidFill>
              </a:rPr>
              <a:t>Capitalized and Operational</a:t>
            </a:r>
          </a:p>
        </p:txBody>
      </p:sp>
      <p:sp>
        <p:nvSpPr>
          <p:cNvPr id="22" name="TextBox 21">
            <a:extLst>
              <a:ext uri="{FF2B5EF4-FFF2-40B4-BE49-F238E27FC236}">
                <a16:creationId xmlns:a16="http://schemas.microsoft.com/office/drawing/2014/main" id="{DF9F6DD4-CA4D-419A-9798-DA68CF2555D7}"/>
              </a:ext>
            </a:extLst>
          </p:cNvPr>
          <p:cNvSpPr txBox="1"/>
          <p:nvPr/>
        </p:nvSpPr>
        <p:spPr>
          <a:xfrm>
            <a:off x="5978947" y="3965166"/>
            <a:ext cx="2776995" cy="307777"/>
          </a:xfrm>
          <a:prstGeom prst="rect">
            <a:avLst/>
          </a:prstGeom>
          <a:noFill/>
        </p:spPr>
        <p:txBody>
          <a:bodyPr wrap="square" rtlCol="0">
            <a:spAutoFit/>
          </a:bodyPr>
          <a:lstStyle/>
          <a:p>
            <a:r>
              <a:rPr lang="en-US" sz="1400" dirty="0">
                <a:solidFill>
                  <a:schemeClr val="bg1"/>
                </a:solidFill>
              </a:rPr>
              <a:t>in Resilience and Growth projects</a:t>
            </a:r>
          </a:p>
        </p:txBody>
      </p:sp>
      <p:pic>
        <p:nvPicPr>
          <p:cNvPr id="2" name="Picture 1">
            <a:extLst>
              <a:ext uri="{FF2B5EF4-FFF2-40B4-BE49-F238E27FC236}">
                <a16:creationId xmlns:a16="http://schemas.microsoft.com/office/drawing/2014/main" id="{29FB061A-40BD-45FE-995C-A95BC527F031}"/>
              </a:ext>
            </a:extLst>
          </p:cNvPr>
          <p:cNvPicPr>
            <a:picLocks noChangeAspect="1"/>
          </p:cNvPicPr>
          <p:nvPr/>
        </p:nvPicPr>
        <p:blipFill>
          <a:blip r:embed="rId3"/>
          <a:stretch>
            <a:fillRect/>
          </a:stretch>
        </p:blipFill>
        <p:spPr>
          <a:xfrm>
            <a:off x="3571954" y="362774"/>
            <a:ext cx="4997620" cy="6092890"/>
          </a:xfrm>
          <a:prstGeom prst="rect">
            <a:avLst/>
          </a:prstGeom>
        </p:spPr>
      </p:pic>
    </p:spTree>
    <p:extLst>
      <p:ext uri="{BB962C8B-B14F-4D97-AF65-F5344CB8AC3E}">
        <p14:creationId xmlns:p14="http://schemas.microsoft.com/office/powerpoint/2010/main" val="2671836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AA5171-5631-49E1-8157-837B25C1660F}"/>
              </a:ext>
            </a:extLst>
          </p:cNvPr>
          <p:cNvSpPr>
            <a:spLocks noGrp="1"/>
          </p:cNvSpPr>
          <p:nvPr>
            <p:ph type="title"/>
          </p:nvPr>
        </p:nvSpPr>
        <p:spPr>
          <a:xfrm>
            <a:off x="404353" y="224102"/>
            <a:ext cx="1832894" cy="4421876"/>
          </a:xfrm>
        </p:spPr>
        <p:txBody>
          <a:bodyPr anchor="t">
            <a:normAutofit/>
          </a:bodyPr>
          <a:lstStyle/>
          <a:p>
            <a:pPr algn="r"/>
            <a:r>
              <a:rPr lang="en-US" sz="3500" dirty="0"/>
              <a:t>The Way Forward</a:t>
            </a:r>
          </a:p>
        </p:txBody>
      </p:sp>
      <p:sp>
        <p:nvSpPr>
          <p:cNvPr id="3" name="Content Placeholder 2">
            <a:extLst>
              <a:ext uri="{FF2B5EF4-FFF2-40B4-BE49-F238E27FC236}">
                <a16:creationId xmlns:a16="http://schemas.microsoft.com/office/drawing/2014/main" id="{E82DAF56-E2AD-4EEE-B1F1-ACAD53274B3B}"/>
              </a:ext>
            </a:extLst>
          </p:cNvPr>
          <p:cNvSpPr>
            <a:spLocks noGrp="1"/>
          </p:cNvSpPr>
          <p:nvPr>
            <p:ph idx="1"/>
          </p:nvPr>
        </p:nvSpPr>
        <p:spPr>
          <a:xfrm>
            <a:off x="2641600" y="962167"/>
            <a:ext cx="5802489" cy="4743174"/>
          </a:xfrm>
        </p:spPr>
        <p:txBody>
          <a:bodyPr anchor="t">
            <a:normAutofit/>
          </a:bodyPr>
          <a:lstStyle/>
          <a:p>
            <a:endParaRPr lang="en-US" sz="1400" dirty="0"/>
          </a:p>
          <a:p>
            <a:pPr algn="just">
              <a:spcAft>
                <a:spcPts val="1200"/>
              </a:spcAft>
              <a:buFont typeface="Wingdings" panose="05000000000000000000" pitchFamily="2" charset="2"/>
              <a:buChar char="§"/>
            </a:pPr>
            <a:r>
              <a:rPr lang="en-US" sz="1500" dirty="0"/>
              <a:t>In the near future, ECLAC  will convene an Expert Group Meeting for feedback and finalization of the CRF debt proposal</a:t>
            </a:r>
          </a:p>
          <a:p>
            <a:pPr algn="just">
              <a:spcAft>
                <a:spcPts val="1200"/>
              </a:spcAft>
              <a:buFont typeface="Wingdings" panose="05000000000000000000" pitchFamily="2" charset="2"/>
              <a:buChar char="§"/>
            </a:pPr>
            <a:r>
              <a:rPr lang="en-US" sz="1500" dirty="0"/>
              <a:t>The finalized CRF proposal will be share with the Prime Ministers of the pilot countries (Antigua and Barbuda, Saint Lucia and Saint Vincent and the Grenadines) to garner their continued support and to agree on a plan of action to establish the CRF</a:t>
            </a:r>
          </a:p>
          <a:p>
            <a:pPr algn="just">
              <a:spcAft>
                <a:spcPts val="1200"/>
              </a:spcAft>
              <a:buFont typeface="Wingdings" panose="05000000000000000000" pitchFamily="2" charset="2"/>
              <a:buChar char="§"/>
            </a:pPr>
            <a:r>
              <a:rPr lang="en-US" sz="1500" dirty="0"/>
              <a:t>Collaborations with IFIs, the GCF, CDB and IDB, elements of the private sectors and other relevant agencies will be conducted to continue to advocate for support for the establishment of the CRF within the global discussions on FFD during the COVID pandemic and beyond and also to  generate initial financing for the proposed CRF</a:t>
            </a:r>
          </a:p>
          <a:p>
            <a:pPr algn="just">
              <a:spcAft>
                <a:spcPts val="1200"/>
              </a:spcAft>
              <a:buFont typeface="Wingdings" panose="05000000000000000000" pitchFamily="2" charset="2"/>
              <a:buChar char="§"/>
            </a:pPr>
            <a:r>
              <a:rPr lang="en-US" sz="1500" dirty="0"/>
              <a:t>Collaborate with member States for the refined CRF to be launched as a viable agency based on an agreed structure</a:t>
            </a:r>
          </a:p>
          <a:p>
            <a:pPr algn="just">
              <a:spcAft>
                <a:spcPts val="1200"/>
              </a:spcAft>
              <a:buFont typeface="Wingdings" panose="05000000000000000000" pitchFamily="2" charset="2"/>
              <a:buChar char="§"/>
            </a:pPr>
            <a:r>
              <a:rPr lang="en-US" sz="1500" dirty="0"/>
              <a:t>Continue to develop and initiate new innovative financing instruments under the CRF </a:t>
            </a:r>
          </a:p>
          <a:p>
            <a:endParaRPr lang="en-US" sz="1400" dirty="0"/>
          </a:p>
          <a:p>
            <a:endParaRPr lang="en-US" sz="1400" dirty="0"/>
          </a:p>
        </p:txBody>
      </p:sp>
      <p:sp>
        <p:nvSpPr>
          <p:cNvPr id="28" name="Rectangle 2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CDBE159-5589-4B98-BD7B-DD1EEAF40CCA}"/>
              </a:ext>
            </a:extLst>
          </p:cNvPr>
          <p:cNvSpPr>
            <a:spLocks noGrp="1"/>
          </p:cNvSpPr>
          <p:nvPr>
            <p:ph type="sldNum" sz="quarter" idx="12"/>
          </p:nvPr>
        </p:nvSpPr>
        <p:spPr>
          <a:xfrm>
            <a:off x="8778240" y="6455664"/>
            <a:ext cx="336042" cy="365125"/>
          </a:xfrm>
        </p:spPr>
        <p:txBody>
          <a:bodyPr>
            <a:normAutofit/>
          </a:bodyPr>
          <a:lstStyle/>
          <a:p>
            <a:pPr>
              <a:spcAft>
                <a:spcPts val="600"/>
              </a:spcAft>
            </a:pPr>
            <a:fld id="{02793962-276E-4AFF-B46B-F8F51945B0E8}" type="slidenum">
              <a:rPr lang="en-US" sz="1000">
                <a:solidFill>
                  <a:srgbClr val="FFFFFF"/>
                </a:solidFill>
              </a:rPr>
              <a:pPr>
                <a:spcAft>
                  <a:spcPts val="600"/>
                </a:spcAft>
              </a:pPr>
              <a:t>13</a:t>
            </a:fld>
            <a:endParaRPr lang="en-US" sz="1000">
              <a:solidFill>
                <a:srgbClr val="FFFFFF"/>
              </a:solidFill>
            </a:endParaRPr>
          </a:p>
        </p:txBody>
      </p:sp>
    </p:spTree>
    <p:extLst>
      <p:ext uri="{BB962C8B-B14F-4D97-AF65-F5344CB8AC3E}">
        <p14:creationId xmlns:p14="http://schemas.microsoft.com/office/powerpoint/2010/main" val="39655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37168A90-AA13-4F69-81CA-238BEA5DF09C}"/>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gn="ctr" defTabSz="914400"/>
            <a:r>
              <a:rPr lang="en-US" sz="8000" kern="1200" dirty="0">
                <a:solidFill>
                  <a:srgbClr val="FFFFFF"/>
                </a:solidFill>
                <a:latin typeface="+mj-lt"/>
                <a:ea typeface="+mj-ea"/>
                <a:cs typeface="+mj-cs"/>
              </a:rPr>
              <a:t>Thank you!</a:t>
            </a:r>
          </a:p>
        </p:txBody>
      </p:sp>
      <p:sp>
        <p:nvSpPr>
          <p:cNvPr id="6" name="Text Placeholder 5">
            <a:extLst>
              <a:ext uri="{FF2B5EF4-FFF2-40B4-BE49-F238E27FC236}">
                <a16:creationId xmlns:a16="http://schemas.microsoft.com/office/drawing/2014/main" id="{25DCF389-871D-4332-B5E9-88AC505B6C3F}"/>
              </a:ext>
            </a:extLst>
          </p:cNvPr>
          <p:cNvSpPr>
            <a:spLocks noGrp="1"/>
          </p:cNvSpPr>
          <p:nvPr>
            <p:ph type="body" idx="1"/>
          </p:nvPr>
        </p:nvSpPr>
        <p:spPr>
          <a:xfrm>
            <a:off x="1013011" y="4870824"/>
            <a:ext cx="7504463" cy="1458258"/>
          </a:xfrm>
        </p:spPr>
        <p:txBody>
          <a:bodyPr vert="horz" lIns="91440" tIns="45720" rIns="91440" bIns="45720" rtlCol="0" anchor="ctr">
            <a:normAutofit/>
          </a:bodyPr>
          <a:lstStyle/>
          <a:p>
            <a:pPr defTabSz="914400">
              <a:spcBef>
                <a:spcPts val="1000"/>
              </a:spcBef>
            </a:pPr>
            <a:r>
              <a:rPr lang="en-US" sz="2400" kern="1200" dirty="0">
                <a:solidFill>
                  <a:schemeClr val="tx1"/>
                </a:solidFill>
                <a:latin typeface="+mn-lt"/>
                <a:ea typeface="+mn-ea"/>
                <a:cs typeface="+mn-cs"/>
              </a:rPr>
              <a:t> </a:t>
            </a:r>
          </a:p>
        </p:txBody>
      </p:sp>
      <p:sp>
        <p:nvSpPr>
          <p:cNvPr id="4" name="Slide Number Placeholder 3">
            <a:extLst>
              <a:ext uri="{FF2B5EF4-FFF2-40B4-BE49-F238E27FC236}">
                <a16:creationId xmlns:a16="http://schemas.microsoft.com/office/drawing/2014/main" id="{CD019D41-97F4-4192-9CC2-ACCA09D88EB9}"/>
              </a:ext>
            </a:extLst>
          </p:cNvPr>
          <p:cNvSpPr>
            <a:spLocks noGrp="1"/>
          </p:cNvSpPr>
          <p:nvPr>
            <p:ph type="sldNum" sz="quarter" idx="12"/>
          </p:nvPr>
        </p:nvSpPr>
        <p:spPr>
          <a:xfrm>
            <a:off x="8778240" y="6446837"/>
            <a:ext cx="336042" cy="365125"/>
          </a:xfrm>
        </p:spPr>
        <p:txBody>
          <a:bodyPr vert="horz" lIns="91440" tIns="45720" rIns="91440" bIns="45720" rtlCol="0" anchor="ctr">
            <a:normAutofit/>
          </a:bodyPr>
          <a:lstStyle/>
          <a:p>
            <a:pPr>
              <a:spcAft>
                <a:spcPts val="600"/>
              </a:spcAft>
            </a:pPr>
            <a:fld id="{02793962-276E-4AFF-B46B-F8F51945B0E8}" type="slidenum">
              <a:rPr lang="en-US" sz="1000" smtClean="0">
                <a:solidFill>
                  <a:schemeClr val="tx1">
                    <a:lumMod val="50000"/>
                    <a:lumOff val="50000"/>
                  </a:schemeClr>
                </a:solidFill>
              </a:rPr>
              <a:pPr>
                <a:spcAft>
                  <a:spcPts val="600"/>
                </a:spcAft>
              </a:pPr>
              <a:t>14</a:t>
            </a:fld>
            <a:endParaRPr lang="en-US" sz="1000">
              <a:solidFill>
                <a:schemeClr val="tx1">
                  <a:lumMod val="50000"/>
                  <a:lumOff val="50000"/>
                </a:schemeClr>
              </a:solidFill>
            </a:endParaRPr>
          </a:p>
        </p:txBody>
      </p:sp>
    </p:spTree>
    <p:extLst>
      <p:ext uri="{BB962C8B-B14F-4D97-AF65-F5344CB8AC3E}">
        <p14:creationId xmlns:p14="http://schemas.microsoft.com/office/powerpoint/2010/main" val="4178185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353FE63-1A89-4DD1-A46C-0B63B153D97F}"/>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defTabSz="914400"/>
            <a:r>
              <a:rPr lang="en-US" sz="3500">
                <a:solidFill>
                  <a:srgbClr val="FFFFFF"/>
                </a:solidFill>
              </a:rPr>
              <a:t>Outline</a:t>
            </a:r>
          </a:p>
        </p:txBody>
      </p:sp>
      <p:sp>
        <p:nvSpPr>
          <p:cNvPr id="4" name="Slide Number Placeholder 3">
            <a:extLst>
              <a:ext uri="{FF2B5EF4-FFF2-40B4-BE49-F238E27FC236}">
                <a16:creationId xmlns:a16="http://schemas.microsoft.com/office/drawing/2014/main" id="{3F0012E4-5416-4DF9-8263-AABBBE1D091D}"/>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defRPr/>
            </a:pPr>
            <a:fld id="{02793962-276E-4AFF-B46B-F8F51945B0E8}" type="slidenum">
              <a:rPr lang="en-US" sz="1000">
                <a:solidFill>
                  <a:srgbClr val="FFFFFF"/>
                </a:solidFill>
                <a:latin typeface="Calibri" panose="020F0502020204030204"/>
              </a:rPr>
              <a:pPr>
                <a:spcAft>
                  <a:spcPts val="600"/>
                </a:spcAft>
                <a:defRPr/>
              </a:pPr>
              <a:t>1</a:t>
            </a:fld>
            <a:endParaRPr lang="en-US" sz="1000">
              <a:solidFill>
                <a:srgbClr val="FFFFFF"/>
              </a:solidFill>
              <a:latin typeface="Calibri" panose="020F0502020204030204"/>
            </a:endParaRPr>
          </a:p>
        </p:txBody>
      </p:sp>
      <p:graphicFrame>
        <p:nvGraphicFramePr>
          <p:cNvPr id="11" name="Content Placeholder 2">
            <a:extLst>
              <a:ext uri="{FF2B5EF4-FFF2-40B4-BE49-F238E27FC236}">
                <a16:creationId xmlns:a16="http://schemas.microsoft.com/office/drawing/2014/main" id="{5671BAA2-75EC-4187-AC86-F59124F19CBA}"/>
              </a:ext>
            </a:extLst>
          </p:cNvPr>
          <p:cNvGraphicFramePr>
            <a:graphicFrameLocks noGrp="1"/>
          </p:cNvGraphicFramePr>
          <p:nvPr>
            <p:ph idx="1"/>
            <p:extLst>
              <p:ext uri="{D42A27DB-BD31-4B8C-83A1-F6EECF244321}">
                <p14:modId xmlns:p14="http://schemas.microsoft.com/office/powerpoint/2010/main" val="3104466263"/>
              </p:ext>
            </p:extLst>
          </p:nvPr>
        </p:nvGraphicFramePr>
        <p:xfrm>
          <a:off x="3905730" y="643466"/>
          <a:ext cx="4718785"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586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BB65A2-F9BE-457E-8ED9-72A4C8506FDE}"/>
              </a:ext>
            </a:extLst>
          </p:cNvPr>
          <p:cNvSpPr>
            <a:spLocks noGrp="1"/>
          </p:cNvSpPr>
          <p:nvPr>
            <p:ph type="sldNum" sz="quarter" idx="12"/>
          </p:nvPr>
        </p:nvSpPr>
        <p:spPr/>
        <p:txBody>
          <a:bodyPr/>
          <a:lstStyle/>
          <a:p>
            <a:fld id="{02793962-276E-4AFF-B46B-F8F51945B0E8}" type="slidenum">
              <a:rPr lang="en-US" smtClean="0"/>
              <a:t>2</a:t>
            </a:fld>
            <a:endParaRPr lang="en-US"/>
          </a:p>
        </p:txBody>
      </p:sp>
      <p:sp>
        <p:nvSpPr>
          <p:cNvPr id="5" name="Title 4">
            <a:extLst>
              <a:ext uri="{FF2B5EF4-FFF2-40B4-BE49-F238E27FC236}">
                <a16:creationId xmlns:a16="http://schemas.microsoft.com/office/drawing/2014/main" id="{39AAD25E-19B9-49BB-A41B-17B4519954EA}"/>
              </a:ext>
            </a:extLst>
          </p:cNvPr>
          <p:cNvSpPr>
            <a:spLocks noGrp="1"/>
          </p:cNvSpPr>
          <p:nvPr>
            <p:ph type="title"/>
          </p:nvPr>
        </p:nvSpPr>
        <p:spPr/>
        <p:txBody>
          <a:bodyPr>
            <a:normAutofit fontScale="90000"/>
          </a:bodyPr>
          <a:lstStyle/>
          <a:p>
            <a:r>
              <a:rPr lang="en-US" dirty="0"/>
              <a:t>The Caribbean is faced with high public debt and low growth</a:t>
            </a:r>
            <a:endParaRPr lang="en-GB" dirty="0"/>
          </a:p>
        </p:txBody>
      </p:sp>
      <p:graphicFrame>
        <p:nvGraphicFramePr>
          <p:cNvPr id="11" name="Content Placeholder 10">
            <a:extLst>
              <a:ext uri="{FF2B5EF4-FFF2-40B4-BE49-F238E27FC236}">
                <a16:creationId xmlns:a16="http://schemas.microsoft.com/office/drawing/2014/main" id="{C4847A18-A883-4FD2-B1EC-B27F05A0E02F}"/>
              </a:ext>
            </a:extLst>
          </p:cNvPr>
          <p:cNvGraphicFramePr>
            <a:graphicFrameLocks noGrp="1"/>
          </p:cNvGraphicFramePr>
          <p:nvPr>
            <p:ph sz="half" idx="2"/>
            <p:extLst>
              <p:ext uri="{D42A27DB-BD31-4B8C-83A1-F6EECF244321}">
                <p14:modId xmlns:p14="http://schemas.microsoft.com/office/powerpoint/2010/main" val="3236323726"/>
              </p:ext>
            </p:extLst>
          </p:nvPr>
        </p:nvGraphicFramePr>
        <p:xfrm>
          <a:off x="4572000" y="1690689"/>
          <a:ext cx="3943350" cy="4486274"/>
        </p:xfrm>
        <a:graphic>
          <a:graphicData uri="http://schemas.openxmlformats.org/drawingml/2006/chart">
            <c:chart xmlns:c="http://schemas.openxmlformats.org/drawingml/2006/chart" xmlns:r="http://schemas.openxmlformats.org/officeDocument/2006/relationships" r:id="rId3"/>
          </a:graphicData>
        </a:graphic>
      </p:graphicFrame>
      <p:sp>
        <p:nvSpPr>
          <p:cNvPr id="10" name="Flowchart: Connector 9">
            <a:extLst>
              <a:ext uri="{FF2B5EF4-FFF2-40B4-BE49-F238E27FC236}">
                <a16:creationId xmlns:a16="http://schemas.microsoft.com/office/drawing/2014/main" id="{A3A42AE1-7251-479A-8545-E2A4B58D7287}"/>
              </a:ext>
            </a:extLst>
          </p:cNvPr>
          <p:cNvSpPr/>
          <p:nvPr/>
        </p:nvSpPr>
        <p:spPr>
          <a:xfrm>
            <a:off x="1918951" y="2345733"/>
            <a:ext cx="334851" cy="286218"/>
          </a:xfrm>
          <a:prstGeom prst="flowChartConnector">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Flowchart: Connector 11">
            <a:extLst>
              <a:ext uri="{FF2B5EF4-FFF2-40B4-BE49-F238E27FC236}">
                <a16:creationId xmlns:a16="http://schemas.microsoft.com/office/drawing/2014/main" id="{A3A42AE1-7251-479A-8545-E2A4B58D7287}"/>
              </a:ext>
            </a:extLst>
          </p:cNvPr>
          <p:cNvSpPr/>
          <p:nvPr/>
        </p:nvSpPr>
        <p:spPr>
          <a:xfrm>
            <a:off x="3773509" y="2873143"/>
            <a:ext cx="334851" cy="286218"/>
          </a:xfrm>
          <a:prstGeom prst="flowChartConnector">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TextBox 12">
            <a:extLst>
              <a:ext uri="{FF2B5EF4-FFF2-40B4-BE49-F238E27FC236}">
                <a16:creationId xmlns:a16="http://schemas.microsoft.com/office/drawing/2014/main" id="{DD2728F9-0D95-472A-82F9-0925DF1EFD09}"/>
              </a:ext>
            </a:extLst>
          </p:cNvPr>
          <p:cNvSpPr txBox="1"/>
          <p:nvPr/>
        </p:nvSpPr>
        <p:spPr>
          <a:xfrm>
            <a:off x="628650" y="6396910"/>
            <a:ext cx="4676451" cy="259844"/>
          </a:xfrm>
          <a:prstGeom prst="rect">
            <a:avLst/>
          </a:prstGeom>
        </p:spPr>
        <p:txBody>
          <a:bodyPr vert="horz" lIns="91440" tIns="45720" rIns="91440" bIns="45720" rtlCol="0" anchor="t">
            <a:normAutofit fontScale="85000" lnSpcReduction="20000"/>
          </a:bodyPr>
          <a:lstStyle/>
          <a:p>
            <a:pPr>
              <a:lnSpc>
                <a:spcPct val="90000"/>
              </a:lnSpc>
              <a:spcAft>
                <a:spcPts val="600"/>
              </a:spcAft>
            </a:pPr>
            <a:r>
              <a:rPr lang="en-US" sz="1700" dirty="0"/>
              <a:t>Source: ECLAC, based on official figures.</a:t>
            </a:r>
          </a:p>
        </p:txBody>
      </p:sp>
      <p:graphicFrame>
        <p:nvGraphicFramePr>
          <p:cNvPr id="14" name="Content Placeholder 13">
            <a:extLst>
              <a:ext uri="{FF2B5EF4-FFF2-40B4-BE49-F238E27FC236}">
                <a16:creationId xmlns:a16="http://schemas.microsoft.com/office/drawing/2014/main" id="{9F97F176-892E-4F51-B317-11B9DD8A70FB}"/>
              </a:ext>
            </a:extLst>
          </p:cNvPr>
          <p:cNvGraphicFramePr>
            <a:graphicFrameLocks noGrp="1"/>
          </p:cNvGraphicFramePr>
          <p:nvPr>
            <p:ph sz="half" idx="1"/>
            <p:extLst>
              <p:ext uri="{D42A27DB-BD31-4B8C-83A1-F6EECF244321}">
                <p14:modId xmlns:p14="http://schemas.microsoft.com/office/powerpoint/2010/main" val="3995732945"/>
              </p:ext>
            </p:extLst>
          </p:nvPr>
        </p:nvGraphicFramePr>
        <p:xfrm>
          <a:off x="628650" y="1690689"/>
          <a:ext cx="3943350" cy="4486274"/>
        </p:xfrm>
        <a:graphic>
          <a:graphicData uri="http://schemas.openxmlformats.org/drawingml/2006/chart">
            <c:chart xmlns:c="http://schemas.openxmlformats.org/drawingml/2006/chart" xmlns:r="http://schemas.openxmlformats.org/officeDocument/2006/relationships" r:id="rId4"/>
          </a:graphicData>
        </a:graphic>
      </p:graphicFrame>
      <p:sp>
        <p:nvSpPr>
          <p:cNvPr id="15" name="Flowchart: Connector 14">
            <a:extLst>
              <a:ext uri="{FF2B5EF4-FFF2-40B4-BE49-F238E27FC236}">
                <a16:creationId xmlns:a16="http://schemas.microsoft.com/office/drawing/2014/main" id="{E20139BA-3CB8-400B-95E0-BE5AA53208BB}"/>
              </a:ext>
            </a:extLst>
          </p:cNvPr>
          <p:cNvSpPr/>
          <p:nvPr/>
        </p:nvSpPr>
        <p:spPr>
          <a:xfrm>
            <a:off x="3541688" y="4768066"/>
            <a:ext cx="334851" cy="399245"/>
          </a:xfrm>
          <a:prstGeom prst="flowChartConnector">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90430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hueOff val="0"/>
            <a:satOff val="0"/>
            <a:lumOff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6CE5-FB7B-4CDA-9D47-D3734AB656C9}"/>
              </a:ext>
            </a:extLst>
          </p:cNvPr>
          <p:cNvSpPr>
            <a:spLocks noGrp="1"/>
          </p:cNvSpPr>
          <p:nvPr>
            <p:ph type="title"/>
          </p:nvPr>
        </p:nvSpPr>
        <p:spPr/>
        <p:txBody>
          <a:bodyPr>
            <a:normAutofit fontScale="90000"/>
          </a:bodyPr>
          <a:lstStyle/>
          <a:p>
            <a:r>
              <a:rPr lang="en-US"/>
              <a:t>The major challenges facing the Caribbean</a:t>
            </a:r>
          </a:p>
        </p:txBody>
      </p:sp>
      <p:graphicFrame>
        <p:nvGraphicFramePr>
          <p:cNvPr id="5" name="Content Placeholder 4">
            <a:extLst>
              <a:ext uri="{FF2B5EF4-FFF2-40B4-BE49-F238E27FC236}">
                <a16:creationId xmlns:a16="http://schemas.microsoft.com/office/drawing/2014/main" id="{3738DB00-1236-4207-B10A-6AFF97E920DA}"/>
              </a:ext>
            </a:extLst>
          </p:cNvPr>
          <p:cNvGraphicFramePr>
            <a:graphicFrameLocks noGrp="1"/>
          </p:cNvGraphicFramePr>
          <p:nvPr>
            <p:ph idx="1"/>
            <p:extLst>
              <p:ext uri="{D42A27DB-BD31-4B8C-83A1-F6EECF244321}">
                <p14:modId xmlns:p14="http://schemas.microsoft.com/office/powerpoint/2010/main" val="3834445310"/>
              </p:ext>
            </p:extLst>
          </p:nvPr>
        </p:nvGraphicFramePr>
        <p:xfrm>
          <a:off x="-133350" y="1825624"/>
          <a:ext cx="8953499" cy="3851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3AB0094-CCA1-4D9F-9760-8B48DC1CA8E9}"/>
              </a:ext>
            </a:extLst>
          </p:cNvPr>
          <p:cNvSpPr>
            <a:spLocks noGrp="1"/>
          </p:cNvSpPr>
          <p:nvPr>
            <p:ph type="sldNum" sz="quarter" idx="12"/>
          </p:nvPr>
        </p:nvSpPr>
        <p:spPr/>
        <p:txBody>
          <a:bodyPr/>
          <a:lstStyle/>
          <a:p>
            <a:fld id="{02793962-276E-4AFF-B46B-F8F51945B0E8}" type="slidenum">
              <a:rPr lang="en-US" smtClean="0"/>
              <a:t>3</a:t>
            </a:fld>
            <a:endParaRPr lang="en-US"/>
          </a:p>
        </p:txBody>
      </p:sp>
      <p:sp>
        <p:nvSpPr>
          <p:cNvPr id="8" name="TextBox 7">
            <a:extLst>
              <a:ext uri="{FF2B5EF4-FFF2-40B4-BE49-F238E27FC236}">
                <a16:creationId xmlns:a16="http://schemas.microsoft.com/office/drawing/2014/main" id="{90778780-E2DA-4473-B24E-263BD8E44CC8}"/>
              </a:ext>
            </a:extLst>
          </p:cNvPr>
          <p:cNvSpPr txBox="1"/>
          <p:nvPr/>
        </p:nvSpPr>
        <p:spPr>
          <a:xfrm>
            <a:off x="295276" y="2066925"/>
            <a:ext cx="2305050" cy="707886"/>
          </a:xfrm>
          <a:prstGeom prst="rect">
            <a:avLst/>
          </a:prstGeom>
          <a:noFill/>
        </p:spPr>
        <p:txBody>
          <a:bodyPr wrap="square" rtlCol="0">
            <a:spAutoFit/>
          </a:bodyPr>
          <a:lstStyle/>
          <a:p>
            <a:r>
              <a:rPr lang="en-US" sz="2000">
                <a:solidFill>
                  <a:schemeClr val="accent1">
                    <a:lumMod val="75000"/>
                  </a:schemeClr>
                </a:solidFill>
              </a:rPr>
              <a:t>MACROECONOMIC</a:t>
            </a:r>
          </a:p>
          <a:p>
            <a:r>
              <a:rPr lang="en-US" sz="2000">
                <a:solidFill>
                  <a:schemeClr val="accent1">
                    <a:lumMod val="75000"/>
                  </a:schemeClr>
                </a:solidFill>
              </a:rPr>
              <a:t>IMBALANCES</a:t>
            </a:r>
          </a:p>
        </p:txBody>
      </p:sp>
      <p:sp>
        <p:nvSpPr>
          <p:cNvPr id="9" name="TextBox 8">
            <a:extLst>
              <a:ext uri="{FF2B5EF4-FFF2-40B4-BE49-F238E27FC236}">
                <a16:creationId xmlns:a16="http://schemas.microsoft.com/office/drawing/2014/main" id="{A5E48391-6578-4161-92AC-EDEA9C394FB1}"/>
              </a:ext>
            </a:extLst>
          </p:cNvPr>
          <p:cNvSpPr txBox="1"/>
          <p:nvPr/>
        </p:nvSpPr>
        <p:spPr>
          <a:xfrm>
            <a:off x="2495551" y="1759148"/>
            <a:ext cx="2305050" cy="1015663"/>
          </a:xfrm>
          <a:prstGeom prst="rect">
            <a:avLst/>
          </a:prstGeom>
          <a:noFill/>
        </p:spPr>
        <p:txBody>
          <a:bodyPr wrap="square" rtlCol="0">
            <a:spAutoFit/>
          </a:bodyPr>
          <a:lstStyle/>
          <a:p>
            <a:r>
              <a:rPr lang="en-US" sz="2000" dirty="0">
                <a:solidFill>
                  <a:srgbClr val="00CCFF"/>
                </a:solidFill>
              </a:rPr>
              <a:t>INSUFFICIENT PRODUCTIVITY &amp; COMPETITIVENESS</a:t>
            </a:r>
          </a:p>
        </p:txBody>
      </p:sp>
      <p:sp>
        <p:nvSpPr>
          <p:cNvPr id="10" name="TextBox 9">
            <a:extLst>
              <a:ext uri="{FF2B5EF4-FFF2-40B4-BE49-F238E27FC236}">
                <a16:creationId xmlns:a16="http://schemas.microsoft.com/office/drawing/2014/main" id="{11A8F3DC-6E37-4491-BF69-FCBEF869ADDE}"/>
              </a:ext>
            </a:extLst>
          </p:cNvPr>
          <p:cNvSpPr txBox="1"/>
          <p:nvPr/>
        </p:nvSpPr>
        <p:spPr>
          <a:xfrm>
            <a:off x="4724402" y="1707752"/>
            <a:ext cx="1819274" cy="1015663"/>
          </a:xfrm>
          <a:prstGeom prst="rect">
            <a:avLst/>
          </a:prstGeom>
          <a:noFill/>
        </p:spPr>
        <p:txBody>
          <a:bodyPr wrap="square" rtlCol="0">
            <a:spAutoFit/>
          </a:bodyPr>
          <a:lstStyle/>
          <a:p>
            <a:pPr algn="ctr"/>
            <a:r>
              <a:rPr lang="en-US" sz="2000">
                <a:solidFill>
                  <a:schemeClr val="accent4">
                    <a:lumMod val="75000"/>
                  </a:schemeClr>
                </a:solidFill>
              </a:rPr>
              <a:t>HUMAN DEVELOPMENT</a:t>
            </a:r>
          </a:p>
          <a:p>
            <a:pPr algn="ctr"/>
            <a:r>
              <a:rPr lang="en-US" sz="2000">
                <a:solidFill>
                  <a:schemeClr val="accent4">
                    <a:lumMod val="75000"/>
                  </a:schemeClr>
                </a:solidFill>
              </a:rPr>
              <a:t>CHALLENGES</a:t>
            </a:r>
          </a:p>
        </p:txBody>
      </p:sp>
      <p:sp>
        <p:nvSpPr>
          <p:cNvPr id="11" name="TextBox 10">
            <a:extLst>
              <a:ext uri="{FF2B5EF4-FFF2-40B4-BE49-F238E27FC236}">
                <a16:creationId xmlns:a16="http://schemas.microsoft.com/office/drawing/2014/main" id="{356A734B-8867-41CF-BBFC-D87F43F3A7AF}"/>
              </a:ext>
            </a:extLst>
          </p:cNvPr>
          <p:cNvSpPr txBox="1"/>
          <p:nvPr/>
        </p:nvSpPr>
        <p:spPr>
          <a:xfrm>
            <a:off x="6924677" y="2015529"/>
            <a:ext cx="2305050" cy="707886"/>
          </a:xfrm>
          <a:prstGeom prst="rect">
            <a:avLst/>
          </a:prstGeom>
          <a:noFill/>
        </p:spPr>
        <p:txBody>
          <a:bodyPr wrap="square" rtlCol="0">
            <a:spAutoFit/>
          </a:bodyPr>
          <a:lstStyle/>
          <a:p>
            <a:r>
              <a:rPr lang="en-US" sz="2000">
                <a:solidFill>
                  <a:schemeClr val="accent6"/>
                </a:solidFill>
              </a:rPr>
              <a:t>ENVIRONMENTAL</a:t>
            </a:r>
          </a:p>
          <a:p>
            <a:r>
              <a:rPr lang="en-US" sz="2000">
                <a:solidFill>
                  <a:schemeClr val="accent6"/>
                </a:solidFill>
              </a:rPr>
              <a:t>CHALLENGES</a:t>
            </a:r>
          </a:p>
        </p:txBody>
      </p:sp>
      <p:sp>
        <p:nvSpPr>
          <p:cNvPr id="12" name="Arrow: Curved Up 11">
            <a:extLst>
              <a:ext uri="{FF2B5EF4-FFF2-40B4-BE49-F238E27FC236}">
                <a16:creationId xmlns:a16="http://schemas.microsoft.com/office/drawing/2014/main" id="{BDD6D154-0D4B-4350-A66F-11AFA62E62DC}"/>
              </a:ext>
            </a:extLst>
          </p:cNvPr>
          <p:cNvSpPr/>
          <p:nvPr/>
        </p:nvSpPr>
        <p:spPr>
          <a:xfrm>
            <a:off x="1228725" y="4791075"/>
            <a:ext cx="6819900" cy="707886"/>
          </a:xfrm>
          <a:prstGeom prst="curvedUp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A2881A6B-CAA5-472E-9D5E-FB4856A89B11}"/>
              </a:ext>
            </a:extLst>
          </p:cNvPr>
          <p:cNvSpPr txBox="1"/>
          <p:nvPr/>
        </p:nvSpPr>
        <p:spPr>
          <a:xfrm>
            <a:off x="2600326" y="5550357"/>
            <a:ext cx="4681537" cy="369332"/>
          </a:xfrm>
          <a:prstGeom prst="rect">
            <a:avLst/>
          </a:prstGeom>
          <a:noFill/>
        </p:spPr>
        <p:txBody>
          <a:bodyPr wrap="square" rtlCol="0">
            <a:spAutoFit/>
          </a:bodyPr>
          <a:lstStyle/>
          <a:p>
            <a:r>
              <a:rPr lang="en-US" i="1">
                <a:solidFill>
                  <a:schemeClr val="accent3">
                    <a:lumMod val="50000"/>
                  </a:schemeClr>
                </a:solidFill>
              </a:rPr>
              <a:t>Implementation and Regional approach gaps </a:t>
            </a:r>
          </a:p>
        </p:txBody>
      </p:sp>
    </p:spTree>
    <p:extLst>
      <p:ext uri="{BB962C8B-B14F-4D97-AF65-F5344CB8AC3E}">
        <p14:creationId xmlns:p14="http://schemas.microsoft.com/office/powerpoint/2010/main" val="12789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FB506040-B472-460D-9936-FCF279F276D9}"/>
              </a:ext>
            </a:extLst>
          </p:cNvPr>
          <p:cNvPicPr>
            <a:picLocks noChangeAspect="1"/>
          </p:cNvPicPr>
          <p:nvPr/>
        </p:nvPicPr>
        <p:blipFill rotWithShape="1">
          <a:blip r:embed="rId3"/>
          <a:srcRect t="26754" r="-3" b="10698"/>
          <a:stretch/>
        </p:blipFill>
        <p:spPr>
          <a:xfrm>
            <a:off x="4812030" y="10"/>
            <a:ext cx="4331969"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14954CC7-CCF1-48F3-A449-4B87F0EDA4D9}"/>
              </a:ext>
            </a:extLst>
          </p:cNvPr>
          <p:cNvPicPr>
            <a:picLocks noChangeAspect="1"/>
          </p:cNvPicPr>
          <p:nvPr/>
        </p:nvPicPr>
        <p:blipFill rotWithShape="1">
          <a:blip r:embed="rId4"/>
          <a:srcRect r="2" b="15808"/>
          <a:stretch/>
        </p:blipFill>
        <p:spPr>
          <a:xfrm>
            <a:off x="4812029" y="3492998"/>
            <a:ext cx="4325469"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Title 5">
            <a:extLst>
              <a:ext uri="{FF2B5EF4-FFF2-40B4-BE49-F238E27FC236}">
                <a16:creationId xmlns:a16="http://schemas.microsoft.com/office/drawing/2014/main" id="{0AB0E518-7419-4DFD-8EC5-785B6127688E}"/>
              </a:ext>
            </a:extLst>
          </p:cNvPr>
          <p:cNvSpPr>
            <a:spLocks noGrp="1"/>
          </p:cNvSpPr>
          <p:nvPr>
            <p:ph type="title"/>
          </p:nvPr>
        </p:nvSpPr>
        <p:spPr>
          <a:xfrm>
            <a:off x="336042" y="859536"/>
            <a:ext cx="4331969" cy="1243584"/>
          </a:xfrm>
        </p:spPr>
        <p:txBody>
          <a:bodyPr>
            <a:normAutofit/>
          </a:bodyPr>
          <a:lstStyle/>
          <a:p>
            <a:r>
              <a:rPr lang="en-US" sz="2300" dirty="0"/>
              <a:t>The subregion is highly vulnerable to climate changes, natural disasters and weather events</a:t>
            </a:r>
            <a:endParaRPr lang="en-GB" sz="2300" dirty="0"/>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5F42FFF-6B0F-4978-8DAA-54400F612F9A}"/>
              </a:ext>
            </a:extLst>
          </p:cNvPr>
          <p:cNvSpPr>
            <a:spLocks noGrp="1"/>
          </p:cNvSpPr>
          <p:nvPr>
            <p:ph idx="1"/>
          </p:nvPr>
        </p:nvSpPr>
        <p:spPr>
          <a:xfrm>
            <a:off x="336042" y="2377431"/>
            <a:ext cx="4242461" cy="3799531"/>
          </a:xfrm>
        </p:spPr>
        <p:txBody>
          <a:bodyPr vert="horz" lIns="91440" tIns="45720" rIns="91440" bIns="45720" rtlCol="0" anchor="t">
            <a:normAutofit lnSpcReduction="10000"/>
          </a:bodyPr>
          <a:lstStyle/>
          <a:p>
            <a:r>
              <a:rPr lang="en-US" sz="1400"/>
              <a:t>Caribbean countries are some of the most vulnerable to climate change</a:t>
            </a:r>
            <a:endParaRPr lang="en-US" sz="1400">
              <a:cs typeface="Calibri"/>
            </a:endParaRPr>
          </a:p>
          <a:p>
            <a:r>
              <a:rPr lang="en-US" sz="1400"/>
              <a:t>Even among SIDS, natural disasters are more costly and more frequent in the Caribbean.</a:t>
            </a:r>
          </a:p>
          <a:p>
            <a:r>
              <a:rPr lang="en-US" sz="1400"/>
              <a:t>In 2017, the cost of the hurricane season to Caribbean countries was US$93 billion (this includes Cuba US$13b and Puerto Rico US$68 billion).</a:t>
            </a:r>
          </a:p>
          <a:p>
            <a:r>
              <a:rPr lang="en-US" sz="1400"/>
              <a:t>ECLAC has estimated that in 2017, damage and loss to Antigua and Barbuda, The Bahamas, Dominica and Saint Kitts and Nevis due to hurricanes were in excess of US$1.7 billion.</a:t>
            </a:r>
          </a:p>
          <a:p>
            <a:r>
              <a:rPr lang="en-US" sz="1400">
                <a:cs typeface="Calibri" panose="020F0502020204030204"/>
              </a:rPr>
              <a:t>Damage to infrastructure, agriculture and housing following the eruption of the La Soufriere volcano in Saint Vincent and the Grenadines estimated at US$300 million.</a:t>
            </a:r>
            <a:endParaRPr lang="en-US" sz="1400"/>
          </a:p>
          <a:p>
            <a:r>
              <a:rPr lang="en-US" sz="1400"/>
              <a:t>Caribbean governments need to respond after these events, often through more debt</a:t>
            </a:r>
          </a:p>
          <a:p>
            <a:endParaRPr lang="en-US" sz="1400"/>
          </a:p>
        </p:txBody>
      </p:sp>
      <p:sp>
        <p:nvSpPr>
          <p:cNvPr id="4" name="Slide Number Placeholder 3">
            <a:extLst>
              <a:ext uri="{FF2B5EF4-FFF2-40B4-BE49-F238E27FC236}">
                <a16:creationId xmlns:a16="http://schemas.microsoft.com/office/drawing/2014/main" id="{FD95FB47-C57E-43D7-A294-C473E8AA5584}"/>
              </a:ext>
            </a:extLst>
          </p:cNvPr>
          <p:cNvSpPr>
            <a:spLocks noGrp="1"/>
          </p:cNvSpPr>
          <p:nvPr>
            <p:ph type="sldNum" sz="quarter" idx="12"/>
          </p:nvPr>
        </p:nvSpPr>
        <p:spPr>
          <a:xfrm>
            <a:off x="6757416" y="6356350"/>
            <a:ext cx="2057400" cy="365125"/>
          </a:xfrm>
        </p:spPr>
        <p:txBody>
          <a:bodyPr>
            <a:normAutofit/>
          </a:bodyPr>
          <a:lstStyle/>
          <a:p>
            <a:pPr>
              <a:spcAft>
                <a:spcPts val="600"/>
              </a:spcAft>
            </a:pPr>
            <a:fld id="{02793962-276E-4AFF-B46B-F8F51945B0E8}" type="slidenum">
              <a:rPr lang="en-US">
                <a:solidFill>
                  <a:schemeClr val="bg1"/>
                </a:solidFill>
              </a:rPr>
              <a:pPr>
                <a:spcAft>
                  <a:spcPts val="600"/>
                </a:spcAft>
              </a:pPr>
              <a:t>4</a:t>
            </a:fld>
            <a:endParaRPr lang="en-US">
              <a:solidFill>
                <a:schemeClr val="bg1"/>
              </a:solidFill>
            </a:endParaRPr>
          </a:p>
        </p:txBody>
      </p:sp>
    </p:spTree>
    <p:extLst>
      <p:ext uri="{BB962C8B-B14F-4D97-AF65-F5344CB8AC3E}">
        <p14:creationId xmlns:p14="http://schemas.microsoft.com/office/powerpoint/2010/main" val="377840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37168A90-AA13-4F69-81CA-238BEA5DF09C}"/>
              </a:ext>
            </a:extLst>
          </p:cNvPr>
          <p:cNvSpPr>
            <a:spLocks noGrp="1"/>
          </p:cNvSpPr>
          <p:nvPr>
            <p:ph type="title"/>
          </p:nvPr>
        </p:nvSpPr>
        <p:spPr>
          <a:xfrm>
            <a:off x="986118" y="735106"/>
            <a:ext cx="7540322" cy="2928470"/>
          </a:xfrm>
        </p:spPr>
        <p:txBody>
          <a:bodyPr vert="horz" lIns="91440" tIns="45720" rIns="91440" bIns="45720" rtlCol="0" anchor="b">
            <a:normAutofit/>
          </a:bodyPr>
          <a:lstStyle/>
          <a:p>
            <a:pPr defTabSz="914400"/>
            <a:r>
              <a:rPr lang="en-US" sz="4200" kern="1200" dirty="0">
                <a:solidFill>
                  <a:srgbClr val="FFFFFF"/>
                </a:solidFill>
                <a:latin typeface="+mj-lt"/>
                <a:ea typeface="+mj-ea"/>
                <a:cs typeface="+mj-cs"/>
              </a:rPr>
              <a:t>ECLAC’s Debt Reduction Scenarios Analysis – Phase I countries</a:t>
            </a:r>
          </a:p>
        </p:txBody>
      </p:sp>
      <p:sp>
        <p:nvSpPr>
          <p:cNvPr id="6" name="Text Placeholder 5">
            <a:extLst>
              <a:ext uri="{FF2B5EF4-FFF2-40B4-BE49-F238E27FC236}">
                <a16:creationId xmlns:a16="http://schemas.microsoft.com/office/drawing/2014/main" id="{25DCF389-871D-4332-B5E9-88AC505B6C3F}"/>
              </a:ext>
            </a:extLst>
          </p:cNvPr>
          <p:cNvSpPr>
            <a:spLocks noGrp="1"/>
          </p:cNvSpPr>
          <p:nvPr>
            <p:ph type="body" idx="1"/>
          </p:nvPr>
        </p:nvSpPr>
        <p:spPr>
          <a:xfrm>
            <a:off x="1013011" y="4870824"/>
            <a:ext cx="7504463" cy="1458258"/>
          </a:xfrm>
        </p:spPr>
        <p:txBody>
          <a:bodyPr vert="horz" lIns="91440" tIns="45720" rIns="91440" bIns="45720" rtlCol="0" anchor="ctr">
            <a:normAutofit/>
          </a:bodyPr>
          <a:lstStyle/>
          <a:p>
            <a:pPr defTabSz="914400">
              <a:spcBef>
                <a:spcPts val="1000"/>
              </a:spcBef>
            </a:pPr>
            <a:r>
              <a:rPr lang="en-US" sz="2400" kern="1200">
                <a:solidFill>
                  <a:schemeClr val="tx1"/>
                </a:solidFill>
                <a:latin typeface="+mn-lt"/>
                <a:ea typeface="+mn-ea"/>
                <a:cs typeface="+mn-cs"/>
              </a:rPr>
              <a:t> </a:t>
            </a:r>
            <a:endParaRPr lang="en-US" sz="24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CD019D41-97F4-4192-9CC2-ACCA09D88EB9}"/>
              </a:ext>
            </a:extLst>
          </p:cNvPr>
          <p:cNvSpPr>
            <a:spLocks noGrp="1"/>
          </p:cNvSpPr>
          <p:nvPr>
            <p:ph type="sldNum" sz="quarter" idx="12"/>
          </p:nvPr>
        </p:nvSpPr>
        <p:spPr>
          <a:xfrm>
            <a:off x="8778240" y="6446837"/>
            <a:ext cx="336042" cy="365125"/>
          </a:xfrm>
        </p:spPr>
        <p:txBody>
          <a:bodyPr vert="horz" lIns="91440" tIns="45720" rIns="91440" bIns="45720" rtlCol="0" anchor="ctr">
            <a:normAutofit/>
          </a:bodyPr>
          <a:lstStyle/>
          <a:p>
            <a:pPr>
              <a:spcAft>
                <a:spcPts val="600"/>
              </a:spcAft>
            </a:pPr>
            <a:fld id="{02793962-276E-4AFF-B46B-F8F51945B0E8}" type="slidenum">
              <a:rPr lang="en-US" sz="1000" smtClean="0">
                <a:solidFill>
                  <a:schemeClr val="tx1">
                    <a:lumMod val="50000"/>
                    <a:lumOff val="50000"/>
                  </a:schemeClr>
                </a:solidFill>
              </a:rPr>
              <a:pPr>
                <a:spcAft>
                  <a:spcPts val="600"/>
                </a:spcAft>
              </a:pPr>
              <a:t>5</a:t>
            </a:fld>
            <a:endParaRPr lang="en-US" sz="1000">
              <a:solidFill>
                <a:schemeClr val="tx1">
                  <a:lumMod val="50000"/>
                  <a:lumOff val="50000"/>
                </a:schemeClr>
              </a:solidFill>
            </a:endParaRPr>
          </a:p>
        </p:txBody>
      </p:sp>
    </p:spTree>
    <p:extLst>
      <p:ext uri="{BB962C8B-B14F-4D97-AF65-F5344CB8AC3E}">
        <p14:creationId xmlns:p14="http://schemas.microsoft.com/office/powerpoint/2010/main" val="609287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EF441-CD23-4ACC-A98B-82AC01B97441}"/>
              </a:ext>
            </a:extLst>
          </p:cNvPr>
          <p:cNvSpPr>
            <a:spLocks noGrp="1"/>
          </p:cNvSpPr>
          <p:nvPr>
            <p:ph type="title"/>
          </p:nvPr>
        </p:nvSpPr>
        <p:spPr>
          <a:xfrm>
            <a:off x="417444" y="246185"/>
            <a:ext cx="8468648" cy="1056131"/>
          </a:xfrm>
        </p:spPr>
        <p:txBody>
          <a:bodyPr vert="horz" lIns="91440" tIns="45720" rIns="91440" bIns="45720" rtlCol="0" anchor="t">
            <a:normAutofit/>
          </a:bodyPr>
          <a:lstStyle/>
          <a:p>
            <a:pPr defTabSz="914400"/>
            <a:r>
              <a:rPr lang="en-US" sz="3500" kern="1200" dirty="0">
                <a:solidFill>
                  <a:schemeClr val="tx1"/>
                </a:solidFill>
                <a:latin typeface="+mj-lt"/>
                <a:ea typeface="+mj-ea"/>
                <a:cs typeface="+mj-cs"/>
              </a:rPr>
              <a:t>Heterogeneity of debt requires tailor-made debt reduction scenarios</a:t>
            </a:r>
          </a:p>
        </p:txBody>
      </p:sp>
      <p:sp>
        <p:nvSpPr>
          <p:cNvPr id="5" name="TextBox 4">
            <a:extLst>
              <a:ext uri="{FF2B5EF4-FFF2-40B4-BE49-F238E27FC236}">
                <a16:creationId xmlns:a16="http://schemas.microsoft.com/office/drawing/2014/main" id="{12F1E133-4C15-43D8-B0FE-623A21C5DE51}"/>
              </a:ext>
            </a:extLst>
          </p:cNvPr>
          <p:cNvSpPr txBox="1"/>
          <p:nvPr/>
        </p:nvSpPr>
        <p:spPr>
          <a:xfrm>
            <a:off x="474733" y="6140015"/>
            <a:ext cx="4676451" cy="259844"/>
          </a:xfrm>
          <a:prstGeom prst="rect">
            <a:avLst/>
          </a:prstGeom>
        </p:spPr>
        <p:txBody>
          <a:bodyPr vert="horz" lIns="91440" tIns="45720" rIns="91440" bIns="45720" rtlCol="0" anchor="t">
            <a:normAutofit fontScale="85000" lnSpcReduction="20000"/>
          </a:bodyPr>
          <a:lstStyle/>
          <a:p>
            <a:pPr>
              <a:lnSpc>
                <a:spcPct val="90000"/>
              </a:lnSpc>
              <a:spcAft>
                <a:spcPts val="600"/>
              </a:spcAft>
            </a:pPr>
            <a:r>
              <a:rPr lang="en-US" sz="1700" dirty="0"/>
              <a:t>Source: ECLAC, based on official figures.</a:t>
            </a:r>
          </a:p>
        </p:txBody>
      </p:sp>
      <p:sp>
        <p:nvSpPr>
          <p:cNvPr id="9" name="Rectangle 12">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3243140-D731-432F-9740-5F712ED90E41}"/>
              </a:ext>
            </a:extLst>
          </p:cNvPr>
          <p:cNvSpPr>
            <a:spLocks noGrp="1"/>
          </p:cNvSpPr>
          <p:nvPr>
            <p:ph type="sldNum" sz="quarter" idx="12"/>
          </p:nvPr>
        </p:nvSpPr>
        <p:spPr>
          <a:xfrm>
            <a:off x="8778240" y="6451877"/>
            <a:ext cx="336042" cy="365125"/>
          </a:xfrm>
        </p:spPr>
        <p:txBody>
          <a:bodyPr vert="horz" lIns="91440" tIns="45720" rIns="91440" bIns="45720" rtlCol="0" anchor="ctr">
            <a:normAutofit/>
          </a:bodyPr>
          <a:lstStyle/>
          <a:p>
            <a:pPr>
              <a:spcAft>
                <a:spcPts val="600"/>
              </a:spcAft>
            </a:pPr>
            <a:fld id="{02793962-276E-4AFF-B46B-F8F51945B0E8}" type="slidenum">
              <a:rPr lang="en-US" sz="1000">
                <a:solidFill>
                  <a:srgbClr val="FFFFFF"/>
                </a:solidFill>
              </a:rPr>
              <a:pPr>
                <a:spcAft>
                  <a:spcPts val="600"/>
                </a:spcAft>
              </a:pPr>
              <a:t>6</a:t>
            </a:fld>
            <a:endParaRPr lang="en-US" sz="1000">
              <a:solidFill>
                <a:srgbClr val="FFFFFF"/>
              </a:solidFill>
            </a:endParaRPr>
          </a:p>
        </p:txBody>
      </p:sp>
      <p:graphicFrame>
        <p:nvGraphicFramePr>
          <p:cNvPr id="4" name="Content Placeholder 3">
            <a:extLst>
              <a:ext uri="{FF2B5EF4-FFF2-40B4-BE49-F238E27FC236}">
                <a16:creationId xmlns:a16="http://schemas.microsoft.com/office/drawing/2014/main" id="{2C11AF11-4896-442F-BA0C-D1A3C12AB616}"/>
              </a:ext>
            </a:extLst>
          </p:cNvPr>
          <p:cNvGraphicFramePr>
            <a:graphicFrameLocks noGrp="1"/>
          </p:cNvGraphicFramePr>
          <p:nvPr>
            <p:ph idx="1"/>
            <p:extLst>
              <p:ext uri="{D42A27DB-BD31-4B8C-83A1-F6EECF244321}">
                <p14:modId xmlns:p14="http://schemas.microsoft.com/office/powerpoint/2010/main" val="2562932552"/>
              </p:ext>
            </p:extLst>
          </p:nvPr>
        </p:nvGraphicFramePr>
        <p:xfrm>
          <a:off x="423407" y="1453663"/>
          <a:ext cx="8354833" cy="45251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014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D12AAAA-1241-412C-9BD7-8E65B98E2B55}"/>
              </a:ext>
            </a:extLst>
          </p:cNvPr>
          <p:cNvSpPr>
            <a:spLocks noGrp="1"/>
          </p:cNvSpPr>
          <p:nvPr>
            <p:ph type="title"/>
          </p:nvPr>
        </p:nvSpPr>
        <p:spPr>
          <a:xfrm>
            <a:off x="524783" y="248038"/>
            <a:ext cx="8589497" cy="1159200"/>
          </a:xfrm>
        </p:spPr>
        <p:txBody>
          <a:bodyPr vert="horz" lIns="91440" tIns="45720" rIns="91440" bIns="45720" rtlCol="0" anchor="ctr">
            <a:normAutofit/>
          </a:bodyPr>
          <a:lstStyle/>
          <a:p>
            <a:pPr algn="ctr" defTabSz="914400"/>
            <a:r>
              <a:rPr lang="en-US" sz="3500" kern="1200" dirty="0">
                <a:solidFill>
                  <a:srgbClr val="FFFFFF"/>
                </a:solidFill>
                <a:latin typeface="+mj-lt"/>
                <a:ea typeface="+mj-ea"/>
                <a:cs typeface="+mj-cs"/>
              </a:rPr>
              <a:t>Scenario Analysis Process Chart</a:t>
            </a:r>
            <a:br>
              <a:rPr lang="en-US" sz="3500" kern="1200" dirty="0">
                <a:solidFill>
                  <a:srgbClr val="FFFFFF"/>
                </a:solidFill>
                <a:latin typeface="+mj-lt"/>
                <a:ea typeface="+mj-ea"/>
                <a:cs typeface="+mj-cs"/>
              </a:rPr>
            </a:br>
            <a:r>
              <a:rPr lang="en-US" sz="2200" kern="1200" dirty="0">
                <a:solidFill>
                  <a:schemeClr val="accent4"/>
                </a:solidFill>
                <a:latin typeface="+mj-lt"/>
                <a:ea typeface="+mj-ea"/>
                <a:cs typeface="+mj-cs"/>
              </a:rPr>
              <a:t>Initial CRF capitalization for Phase I countries of US$527 million</a:t>
            </a:r>
          </a:p>
        </p:txBody>
      </p:sp>
      <p:sp>
        <p:nvSpPr>
          <p:cNvPr id="6" name="Slide Number Placeholder 5">
            <a:extLst>
              <a:ext uri="{FF2B5EF4-FFF2-40B4-BE49-F238E27FC236}">
                <a16:creationId xmlns:a16="http://schemas.microsoft.com/office/drawing/2014/main" id="{E397D6B0-7B57-4286-ABF2-DA734714BDB2}"/>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pPr>
            <a:fld id="{02793962-276E-4AFF-B46B-F8F51945B0E8}" type="slidenum">
              <a:rPr lang="en-US" sz="1000">
                <a:solidFill>
                  <a:schemeClr val="tx1">
                    <a:lumMod val="50000"/>
                    <a:lumOff val="50000"/>
                  </a:schemeClr>
                </a:solidFill>
              </a:rPr>
              <a:pPr>
                <a:spcAft>
                  <a:spcPts val="600"/>
                </a:spcAft>
              </a:pPr>
              <a:t>7</a:t>
            </a:fld>
            <a:endParaRPr lang="en-US" sz="1000">
              <a:solidFill>
                <a:schemeClr val="tx1">
                  <a:lumMod val="50000"/>
                  <a:lumOff val="50000"/>
                </a:schemeClr>
              </a:solidFill>
            </a:endParaRPr>
          </a:p>
        </p:txBody>
      </p:sp>
      <p:sp>
        <p:nvSpPr>
          <p:cNvPr id="4" name="Flowchart: Alternate Process 3">
            <a:extLst>
              <a:ext uri="{FF2B5EF4-FFF2-40B4-BE49-F238E27FC236}">
                <a16:creationId xmlns:a16="http://schemas.microsoft.com/office/drawing/2014/main" id="{9DD4EF53-F395-4585-A5D4-5F209A76063E}"/>
              </a:ext>
            </a:extLst>
          </p:cNvPr>
          <p:cNvSpPr/>
          <p:nvPr/>
        </p:nvSpPr>
        <p:spPr>
          <a:xfrm>
            <a:off x="1264356" y="6106920"/>
            <a:ext cx="6855883" cy="5564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C1122603-A73E-4AA6-85F0-1ADCF783CDA2}"/>
              </a:ext>
            </a:extLst>
          </p:cNvPr>
          <p:cNvSpPr/>
          <p:nvPr/>
        </p:nvSpPr>
        <p:spPr>
          <a:xfrm>
            <a:off x="1343378" y="6197232"/>
            <a:ext cx="6671733" cy="36124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                  </a:t>
            </a:r>
            <a:r>
              <a:rPr lang="en-US" sz="1400" dirty="0">
                <a:solidFill>
                  <a:schemeClr val="tx1"/>
                </a:solidFill>
              </a:rPr>
              <a:t>Estimate the annual impact of debt reduction and green investment on growth </a:t>
            </a:r>
          </a:p>
        </p:txBody>
      </p:sp>
      <p:sp>
        <p:nvSpPr>
          <p:cNvPr id="14" name="Flowchart: Alternate Process 13">
            <a:extLst>
              <a:ext uri="{FF2B5EF4-FFF2-40B4-BE49-F238E27FC236}">
                <a16:creationId xmlns:a16="http://schemas.microsoft.com/office/drawing/2014/main" id="{445F78D9-F84A-4DB3-869A-5F2201C8A022}"/>
              </a:ext>
            </a:extLst>
          </p:cNvPr>
          <p:cNvSpPr/>
          <p:nvPr/>
        </p:nvSpPr>
        <p:spPr>
          <a:xfrm>
            <a:off x="1255182" y="5073185"/>
            <a:ext cx="6855883" cy="63698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a:extLst>
              <a:ext uri="{FF2B5EF4-FFF2-40B4-BE49-F238E27FC236}">
                <a16:creationId xmlns:a16="http://schemas.microsoft.com/office/drawing/2014/main" id="{5BAFF6FD-DB1B-43A4-AFFD-020149A8E61F}"/>
              </a:ext>
            </a:extLst>
          </p:cNvPr>
          <p:cNvSpPr/>
          <p:nvPr/>
        </p:nvSpPr>
        <p:spPr>
          <a:xfrm>
            <a:off x="1334204" y="5163495"/>
            <a:ext cx="6671733" cy="44181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Scenario Analysis on composition of debt reduction and haircut </a:t>
            </a:r>
          </a:p>
          <a:p>
            <a:pPr algn="ctr"/>
            <a:r>
              <a:rPr lang="en-US" sz="1400" dirty="0">
                <a:solidFill>
                  <a:schemeClr val="tx1"/>
                </a:solidFill>
              </a:rPr>
              <a:t>to determine debt reduction in each  category and CRF flows</a:t>
            </a:r>
          </a:p>
        </p:txBody>
      </p:sp>
      <p:sp>
        <p:nvSpPr>
          <p:cNvPr id="18" name="Flowchart: Alternate Process 17">
            <a:extLst>
              <a:ext uri="{FF2B5EF4-FFF2-40B4-BE49-F238E27FC236}">
                <a16:creationId xmlns:a16="http://schemas.microsoft.com/office/drawing/2014/main" id="{C7C56BCC-2279-4DF9-A8E4-09D93333DF37}"/>
              </a:ext>
            </a:extLst>
          </p:cNvPr>
          <p:cNvSpPr/>
          <p:nvPr/>
        </p:nvSpPr>
        <p:spPr>
          <a:xfrm>
            <a:off x="1258709" y="2825985"/>
            <a:ext cx="2032000" cy="19147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Antigua and Barbuda</a:t>
            </a:r>
          </a:p>
          <a:p>
            <a:pPr algn="ctr"/>
            <a:endParaRPr lang="en-US" sz="1400" b="1" dirty="0">
              <a:solidFill>
                <a:schemeClr val="bg1"/>
              </a:solidFill>
            </a:endParaRPr>
          </a:p>
          <a:p>
            <a:pPr algn="ctr"/>
            <a:endParaRPr lang="en-US" sz="1400"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20" name="Flowchart: Alternate Process 19">
            <a:extLst>
              <a:ext uri="{FF2B5EF4-FFF2-40B4-BE49-F238E27FC236}">
                <a16:creationId xmlns:a16="http://schemas.microsoft.com/office/drawing/2014/main" id="{6716149D-0151-49A6-A73E-EA03333FDC70}"/>
              </a:ext>
            </a:extLst>
          </p:cNvPr>
          <p:cNvSpPr/>
          <p:nvPr/>
        </p:nvSpPr>
        <p:spPr>
          <a:xfrm>
            <a:off x="1337730" y="3184256"/>
            <a:ext cx="1866905" cy="1471881"/>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Required Total Debt</a:t>
            </a:r>
          </a:p>
          <a:p>
            <a:pPr algn="ctr"/>
            <a:r>
              <a:rPr lang="en-US" sz="1400" b="1" dirty="0">
                <a:solidFill>
                  <a:schemeClr val="accent2">
                    <a:lumMod val="75000"/>
                  </a:schemeClr>
                </a:solidFill>
              </a:rPr>
              <a:t>US $197 million</a:t>
            </a:r>
          </a:p>
          <a:p>
            <a:pPr algn="ctr"/>
            <a:r>
              <a:rPr lang="en-US" sz="1400" b="1" dirty="0">
                <a:solidFill>
                  <a:schemeClr val="tx1"/>
                </a:solidFill>
              </a:rPr>
              <a:t>(15.7% of total debt)</a:t>
            </a:r>
          </a:p>
          <a:p>
            <a:pPr algn="ctr"/>
            <a:endParaRPr lang="en-US" sz="1400" b="1" dirty="0">
              <a:solidFill>
                <a:schemeClr val="tx1"/>
              </a:solidFill>
            </a:endParaRPr>
          </a:p>
        </p:txBody>
      </p:sp>
      <p:sp>
        <p:nvSpPr>
          <p:cNvPr id="10" name="Arrow: Down 9">
            <a:extLst>
              <a:ext uri="{FF2B5EF4-FFF2-40B4-BE49-F238E27FC236}">
                <a16:creationId xmlns:a16="http://schemas.microsoft.com/office/drawing/2014/main" id="{01074B56-133B-46BC-AE9B-47E85BB564A6}"/>
              </a:ext>
            </a:extLst>
          </p:cNvPr>
          <p:cNvSpPr/>
          <p:nvPr/>
        </p:nvSpPr>
        <p:spPr>
          <a:xfrm>
            <a:off x="4449585" y="5724246"/>
            <a:ext cx="485424" cy="382674"/>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Alternate Process 26">
            <a:extLst>
              <a:ext uri="{FF2B5EF4-FFF2-40B4-BE49-F238E27FC236}">
                <a16:creationId xmlns:a16="http://schemas.microsoft.com/office/drawing/2014/main" id="{CBE4E970-3DB3-4080-8E70-881519BFCBC1}"/>
              </a:ext>
            </a:extLst>
          </p:cNvPr>
          <p:cNvSpPr/>
          <p:nvPr/>
        </p:nvSpPr>
        <p:spPr>
          <a:xfrm>
            <a:off x="3673474" y="2825195"/>
            <a:ext cx="2032000" cy="19147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Saint Lucia</a:t>
            </a:r>
          </a:p>
          <a:p>
            <a:pPr algn="ctr"/>
            <a:endParaRPr lang="en-US" sz="1400" dirty="0">
              <a:solidFill>
                <a:schemeClr val="bg1"/>
              </a:solidFill>
            </a:endParaRPr>
          </a:p>
          <a:p>
            <a:pPr algn="ctr"/>
            <a:endParaRPr lang="en-US" sz="1400"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28" name="Flowchart: Alternate Process 27">
            <a:extLst>
              <a:ext uri="{FF2B5EF4-FFF2-40B4-BE49-F238E27FC236}">
                <a16:creationId xmlns:a16="http://schemas.microsoft.com/office/drawing/2014/main" id="{997F2340-F999-4A3D-B63A-97356DDAF541}"/>
              </a:ext>
            </a:extLst>
          </p:cNvPr>
          <p:cNvSpPr/>
          <p:nvPr/>
        </p:nvSpPr>
        <p:spPr>
          <a:xfrm>
            <a:off x="3752495" y="3183466"/>
            <a:ext cx="1866905" cy="1471881"/>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Required Total Debt</a:t>
            </a:r>
          </a:p>
          <a:p>
            <a:pPr algn="ctr"/>
            <a:r>
              <a:rPr lang="en-US" sz="1400" b="1" dirty="0">
                <a:solidFill>
                  <a:schemeClr val="accent2">
                    <a:lumMod val="75000"/>
                  </a:schemeClr>
                </a:solidFill>
              </a:rPr>
              <a:t>US $231 million</a:t>
            </a:r>
          </a:p>
          <a:p>
            <a:pPr algn="ctr"/>
            <a:r>
              <a:rPr lang="en-US" sz="1400" b="1" dirty="0">
                <a:solidFill>
                  <a:schemeClr val="tx1"/>
                </a:solidFill>
              </a:rPr>
              <a:t>(18.6% of total debt)</a:t>
            </a:r>
          </a:p>
          <a:p>
            <a:pPr algn="ctr"/>
            <a:endParaRPr lang="en-US" sz="1400" dirty="0">
              <a:solidFill>
                <a:schemeClr val="tx1"/>
              </a:solidFill>
            </a:endParaRPr>
          </a:p>
        </p:txBody>
      </p:sp>
      <p:sp>
        <p:nvSpPr>
          <p:cNvPr id="29" name="Flowchart: Alternate Process 28">
            <a:extLst>
              <a:ext uri="{FF2B5EF4-FFF2-40B4-BE49-F238E27FC236}">
                <a16:creationId xmlns:a16="http://schemas.microsoft.com/office/drawing/2014/main" id="{6DD7E81F-4AAF-4B77-93B2-42B7BF5B4367}"/>
              </a:ext>
            </a:extLst>
          </p:cNvPr>
          <p:cNvSpPr/>
          <p:nvPr/>
        </p:nvSpPr>
        <p:spPr>
          <a:xfrm>
            <a:off x="6088239" y="2845464"/>
            <a:ext cx="2032000" cy="191473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Saint Vincent and the Grenadines</a:t>
            </a:r>
          </a:p>
          <a:p>
            <a:pPr algn="ctr"/>
            <a:endParaRPr lang="en-US" sz="1400" dirty="0">
              <a:solidFill>
                <a:schemeClr val="bg1"/>
              </a:solidFill>
            </a:endParaRPr>
          </a:p>
          <a:p>
            <a:pPr algn="ctr"/>
            <a:endParaRPr lang="en-US" sz="1400"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p:txBody>
      </p:sp>
      <p:sp>
        <p:nvSpPr>
          <p:cNvPr id="30" name="Flowchart: Alternate Process 29">
            <a:extLst>
              <a:ext uri="{FF2B5EF4-FFF2-40B4-BE49-F238E27FC236}">
                <a16:creationId xmlns:a16="http://schemas.microsoft.com/office/drawing/2014/main" id="{2F6D3604-6CF8-4188-8426-42CF1E8BEC4A}"/>
              </a:ext>
            </a:extLst>
          </p:cNvPr>
          <p:cNvSpPr/>
          <p:nvPr/>
        </p:nvSpPr>
        <p:spPr>
          <a:xfrm>
            <a:off x="6167260" y="3203735"/>
            <a:ext cx="1866905" cy="1471881"/>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rPr>
              <a:t>Required Total Debt</a:t>
            </a:r>
          </a:p>
          <a:p>
            <a:pPr algn="ctr"/>
            <a:r>
              <a:rPr lang="en-US" sz="1400" b="1" dirty="0">
                <a:solidFill>
                  <a:schemeClr val="accent2">
                    <a:lumMod val="75000"/>
                  </a:schemeClr>
                </a:solidFill>
              </a:rPr>
              <a:t>US $99 million</a:t>
            </a:r>
          </a:p>
          <a:p>
            <a:pPr algn="ctr"/>
            <a:r>
              <a:rPr lang="en-US" sz="1400" b="1" dirty="0">
                <a:solidFill>
                  <a:schemeClr val="tx1"/>
                </a:solidFill>
              </a:rPr>
              <a:t>(16.2% of total debt)</a:t>
            </a:r>
          </a:p>
          <a:p>
            <a:pPr algn="ctr"/>
            <a:endParaRPr lang="en-US" sz="1400" dirty="0">
              <a:solidFill>
                <a:schemeClr val="tx1"/>
              </a:solidFill>
            </a:endParaRPr>
          </a:p>
        </p:txBody>
      </p:sp>
      <p:sp>
        <p:nvSpPr>
          <p:cNvPr id="11" name="Flowchart: Alternate Process 10">
            <a:extLst>
              <a:ext uri="{FF2B5EF4-FFF2-40B4-BE49-F238E27FC236}">
                <a16:creationId xmlns:a16="http://schemas.microsoft.com/office/drawing/2014/main" id="{004E89D2-778A-41E3-9340-DE1C182187AE}"/>
              </a:ext>
            </a:extLst>
          </p:cNvPr>
          <p:cNvSpPr/>
          <p:nvPr/>
        </p:nvSpPr>
        <p:spPr>
          <a:xfrm>
            <a:off x="1255182" y="1653041"/>
            <a:ext cx="2032000" cy="892827"/>
          </a:xfrm>
          <a:prstGeom prst="flowChartAlternateProcess">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b="1" dirty="0">
                <a:solidFill>
                  <a:sysClr val="windowText" lastClr="000000"/>
                </a:solidFill>
              </a:rPr>
              <a:t>STEP 1</a:t>
            </a:r>
          </a:p>
          <a:p>
            <a:pPr algn="ctr"/>
            <a:endParaRPr lang="en-US" sz="1400" b="1" dirty="0">
              <a:solidFill>
                <a:sysClr val="windowText" lastClr="000000"/>
              </a:solidFill>
            </a:endParaRPr>
          </a:p>
          <a:p>
            <a:pPr algn="ctr"/>
            <a:r>
              <a:rPr lang="en-US" sz="1400" dirty="0">
                <a:solidFill>
                  <a:sysClr val="windowText" lastClr="000000"/>
                </a:solidFill>
              </a:rPr>
              <a:t>Target growth set at </a:t>
            </a:r>
            <a:r>
              <a:rPr lang="en-US" sz="1400" dirty="0">
                <a:solidFill>
                  <a:schemeClr val="tx1"/>
                </a:solidFill>
              </a:rPr>
              <a:t>1%</a:t>
            </a:r>
          </a:p>
          <a:p>
            <a:pPr algn="ctr"/>
            <a:endParaRPr lang="en-US" dirty="0">
              <a:solidFill>
                <a:sysClr val="windowText" lastClr="000000"/>
              </a:solidFill>
            </a:endParaRPr>
          </a:p>
        </p:txBody>
      </p:sp>
      <p:sp>
        <p:nvSpPr>
          <p:cNvPr id="31" name="Flowchart: Alternate Process 30">
            <a:extLst>
              <a:ext uri="{FF2B5EF4-FFF2-40B4-BE49-F238E27FC236}">
                <a16:creationId xmlns:a16="http://schemas.microsoft.com/office/drawing/2014/main" id="{5FED03DF-76E9-468B-AC74-8EDDC151DC26}"/>
              </a:ext>
            </a:extLst>
          </p:cNvPr>
          <p:cNvSpPr/>
          <p:nvPr/>
        </p:nvSpPr>
        <p:spPr>
          <a:xfrm>
            <a:off x="3663244" y="1653041"/>
            <a:ext cx="2032000" cy="892827"/>
          </a:xfrm>
          <a:prstGeom prst="flowChartAlternateProcess">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a:p>
            <a:pPr algn="ctr"/>
            <a:r>
              <a:rPr lang="en-US" b="1" dirty="0">
                <a:solidFill>
                  <a:sysClr val="windowText" lastClr="000000"/>
                </a:solidFill>
              </a:rPr>
              <a:t>STEP 2a</a:t>
            </a:r>
          </a:p>
          <a:p>
            <a:pPr algn="ctr"/>
            <a:r>
              <a:rPr lang="en-US" sz="1400" dirty="0">
                <a:solidFill>
                  <a:sysClr val="windowText" lastClr="000000"/>
                </a:solidFill>
              </a:rPr>
              <a:t>Long-term elasticity of debt on growth: </a:t>
            </a:r>
            <a:r>
              <a:rPr lang="en-US" sz="1400" dirty="0">
                <a:solidFill>
                  <a:schemeClr val="tx1"/>
                </a:solidFill>
              </a:rPr>
              <a:t>0.082</a:t>
            </a:r>
          </a:p>
          <a:p>
            <a:pPr algn="ctr"/>
            <a:endParaRPr lang="en-US" dirty="0">
              <a:solidFill>
                <a:sysClr val="windowText" lastClr="000000"/>
              </a:solidFill>
            </a:endParaRPr>
          </a:p>
        </p:txBody>
      </p:sp>
      <p:sp>
        <p:nvSpPr>
          <p:cNvPr id="32" name="Flowchart: Alternate Process 31">
            <a:extLst>
              <a:ext uri="{FF2B5EF4-FFF2-40B4-BE49-F238E27FC236}">
                <a16:creationId xmlns:a16="http://schemas.microsoft.com/office/drawing/2014/main" id="{34821EA5-F7F0-4A47-9C99-2642840B137D}"/>
              </a:ext>
            </a:extLst>
          </p:cNvPr>
          <p:cNvSpPr/>
          <p:nvPr/>
        </p:nvSpPr>
        <p:spPr>
          <a:xfrm>
            <a:off x="6071306" y="1664620"/>
            <a:ext cx="2032000" cy="892827"/>
          </a:xfrm>
          <a:prstGeom prst="flowChartAlternateProcess">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STEP 2b</a:t>
            </a:r>
          </a:p>
          <a:p>
            <a:pPr algn="ctr"/>
            <a:r>
              <a:rPr lang="en-US" sz="1300" dirty="0">
                <a:solidFill>
                  <a:sysClr val="windowText" lastClr="000000"/>
                </a:solidFill>
              </a:rPr>
              <a:t>Required total debt reduction: </a:t>
            </a:r>
            <a:r>
              <a:rPr lang="en-US" sz="1300" dirty="0">
                <a:solidFill>
                  <a:schemeClr val="tx1"/>
                </a:solidFill>
              </a:rPr>
              <a:t>12.2% of GDP</a:t>
            </a:r>
          </a:p>
        </p:txBody>
      </p:sp>
      <p:sp>
        <p:nvSpPr>
          <p:cNvPr id="41" name="Arrow: Right 40">
            <a:extLst>
              <a:ext uri="{FF2B5EF4-FFF2-40B4-BE49-F238E27FC236}">
                <a16:creationId xmlns:a16="http://schemas.microsoft.com/office/drawing/2014/main" id="{638F5CBD-85DC-461E-8260-9469FC8EA329}"/>
              </a:ext>
            </a:extLst>
          </p:cNvPr>
          <p:cNvSpPr/>
          <p:nvPr/>
        </p:nvSpPr>
        <p:spPr>
          <a:xfrm>
            <a:off x="3339745" y="1988474"/>
            <a:ext cx="266173" cy="287441"/>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a:extLst>
              <a:ext uri="{FF2B5EF4-FFF2-40B4-BE49-F238E27FC236}">
                <a16:creationId xmlns:a16="http://schemas.microsoft.com/office/drawing/2014/main" id="{61140839-776B-40CF-BC73-D1CB460BD246}"/>
              </a:ext>
            </a:extLst>
          </p:cNvPr>
          <p:cNvSpPr/>
          <p:nvPr/>
        </p:nvSpPr>
        <p:spPr>
          <a:xfrm>
            <a:off x="5737490" y="1988473"/>
            <a:ext cx="318734" cy="287441"/>
          </a:xfrm>
          <a:prstGeom prst="right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96329EED-46BA-4D88-95D3-21EC6B86F3D2}"/>
              </a:ext>
            </a:extLst>
          </p:cNvPr>
          <p:cNvSpPr/>
          <p:nvPr/>
        </p:nvSpPr>
        <p:spPr>
          <a:xfrm>
            <a:off x="4449585" y="2601623"/>
            <a:ext cx="485424" cy="213437"/>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07DA6964-83D9-4F2E-A47F-884BF8B07CE3}"/>
              </a:ext>
            </a:extLst>
          </p:cNvPr>
          <p:cNvSpPr/>
          <p:nvPr/>
        </p:nvSpPr>
        <p:spPr>
          <a:xfrm>
            <a:off x="4431450" y="4745656"/>
            <a:ext cx="485424" cy="306445"/>
          </a:xfrm>
          <a:prstGeom prst="downArrow">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71408F2-46F8-4E60-AB88-7B74EE092265}"/>
              </a:ext>
            </a:extLst>
          </p:cNvPr>
          <p:cNvSpPr txBox="1"/>
          <p:nvPr/>
        </p:nvSpPr>
        <p:spPr>
          <a:xfrm>
            <a:off x="1337730" y="5149414"/>
            <a:ext cx="1044226" cy="369332"/>
          </a:xfrm>
          <a:prstGeom prst="rect">
            <a:avLst/>
          </a:prstGeom>
          <a:noFill/>
        </p:spPr>
        <p:txBody>
          <a:bodyPr wrap="square" rtlCol="0">
            <a:spAutoFit/>
          </a:bodyPr>
          <a:lstStyle/>
          <a:p>
            <a:r>
              <a:rPr lang="en-US" b="1" dirty="0"/>
              <a:t>STEP 3-4</a:t>
            </a:r>
          </a:p>
        </p:txBody>
      </p:sp>
      <p:sp>
        <p:nvSpPr>
          <p:cNvPr id="47" name="TextBox 46">
            <a:extLst>
              <a:ext uri="{FF2B5EF4-FFF2-40B4-BE49-F238E27FC236}">
                <a16:creationId xmlns:a16="http://schemas.microsoft.com/office/drawing/2014/main" id="{C039F08B-5863-4D1E-B4CE-5917643433AB}"/>
              </a:ext>
            </a:extLst>
          </p:cNvPr>
          <p:cNvSpPr txBox="1"/>
          <p:nvPr/>
        </p:nvSpPr>
        <p:spPr>
          <a:xfrm>
            <a:off x="1337730" y="6196865"/>
            <a:ext cx="863603" cy="369332"/>
          </a:xfrm>
          <a:prstGeom prst="rect">
            <a:avLst/>
          </a:prstGeom>
          <a:noFill/>
        </p:spPr>
        <p:txBody>
          <a:bodyPr wrap="square" rtlCol="0">
            <a:spAutoFit/>
          </a:bodyPr>
          <a:lstStyle/>
          <a:p>
            <a:r>
              <a:rPr lang="en-US" b="1" dirty="0"/>
              <a:t>STEP 5   </a:t>
            </a:r>
          </a:p>
        </p:txBody>
      </p:sp>
    </p:spTree>
    <p:extLst>
      <p:ext uri="{BB962C8B-B14F-4D97-AF65-F5344CB8AC3E}">
        <p14:creationId xmlns:p14="http://schemas.microsoft.com/office/powerpoint/2010/main" val="253500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D12AAAA-1241-412C-9BD7-8E65B98E2B55}"/>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defTabSz="914400"/>
            <a:r>
              <a:rPr lang="en-US" sz="3500" kern="1200" dirty="0">
                <a:solidFill>
                  <a:srgbClr val="FFFFFF"/>
                </a:solidFill>
                <a:latin typeface="+mj-lt"/>
                <a:ea typeface="+mj-ea"/>
                <a:cs typeface="+mj-cs"/>
              </a:rPr>
              <a:t>Debt reduction scenarios</a:t>
            </a:r>
          </a:p>
        </p:txBody>
      </p:sp>
      <p:sp>
        <p:nvSpPr>
          <p:cNvPr id="6" name="Slide Number Placeholder 5">
            <a:extLst>
              <a:ext uri="{FF2B5EF4-FFF2-40B4-BE49-F238E27FC236}">
                <a16:creationId xmlns:a16="http://schemas.microsoft.com/office/drawing/2014/main" id="{E397D6B0-7B57-4286-ABF2-DA734714BDB2}"/>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a:spcAft>
                <a:spcPts val="600"/>
              </a:spcAft>
            </a:pPr>
            <a:fld id="{02793962-276E-4AFF-B46B-F8F51945B0E8}" type="slidenum">
              <a:rPr lang="en-US" sz="1000">
                <a:solidFill>
                  <a:schemeClr val="tx1">
                    <a:lumMod val="50000"/>
                    <a:lumOff val="50000"/>
                  </a:schemeClr>
                </a:solidFill>
              </a:rPr>
              <a:pPr>
                <a:spcAft>
                  <a:spcPts val="600"/>
                </a:spcAft>
              </a:pPr>
              <a:t>8</a:t>
            </a:fld>
            <a:endParaRPr lang="en-US" sz="1000">
              <a:solidFill>
                <a:schemeClr val="tx1">
                  <a:lumMod val="50000"/>
                  <a:lumOff val="50000"/>
                </a:schemeClr>
              </a:solidFill>
            </a:endParaRPr>
          </a:p>
        </p:txBody>
      </p:sp>
      <p:graphicFrame>
        <p:nvGraphicFramePr>
          <p:cNvPr id="11" name="Content Placeholder 3">
            <a:extLst>
              <a:ext uri="{FF2B5EF4-FFF2-40B4-BE49-F238E27FC236}">
                <a16:creationId xmlns:a16="http://schemas.microsoft.com/office/drawing/2014/main" id="{4ED8FC3B-6298-4BD3-A808-0CFEF684DD86}"/>
              </a:ext>
            </a:extLst>
          </p:cNvPr>
          <p:cNvGraphicFramePr>
            <a:graphicFrameLocks noGrp="1"/>
          </p:cNvGraphicFramePr>
          <p:nvPr>
            <p:ph idx="1"/>
            <p:extLst>
              <p:ext uri="{D42A27DB-BD31-4B8C-83A1-F6EECF244321}">
                <p14:modId xmlns:p14="http://schemas.microsoft.com/office/powerpoint/2010/main" val="214943706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1232F75A-755C-4957-9BD3-2DDD4430949C}"/>
              </a:ext>
            </a:extLst>
          </p:cNvPr>
          <p:cNvSpPr txBox="1"/>
          <p:nvPr/>
        </p:nvSpPr>
        <p:spPr>
          <a:xfrm>
            <a:off x="628650" y="6258083"/>
            <a:ext cx="3807453" cy="400110"/>
          </a:xfrm>
          <a:prstGeom prst="rect">
            <a:avLst/>
          </a:prstGeom>
          <a:noFill/>
        </p:spPr>
        <p:txBody>
          <a:bodyPr wrap="square" rtlCol="0">
            <a:spAutoFit/>
          </a:bodyPr>
          <a:lstStyle/>
          <a:p>
            <a:r>
              <a:rPr lang="en-US" sz="1000" dirty="0"/>
              <a:t>Source: ECCB and ECLAC, based on official figures.</a:t>
            </a:r>
          </a:p>
          <a:p>
            <a:r>
              <a:rPr lang="en-US" sz="1000" dirty="0"/>
              <a:t>Note: Haircut percentage refers to ratio of haircut value to total debt.</a:t>
            </a:r>
            <a:endParaRPr lang="en-GB" sz="1000" dirty="0"/>
          </a:p>
        </p:txBody>
      </p:sp>
    </p:spTree>
    <p:extLst>
      <p:ext uri="{BB962C8B-B14F-4D97-AF65-F5344CB8AC3E}">
        <p14:creationId xmlns:p14="http://schemas.microsoft.com/office/powerpoint/2010/main" val="244009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65FE8E6CF70A47A8F035A015E9F1F7" ma:contentTypeVersion="12" ma:contentTypeDescription="Create a new document." ma:contentTypeScope="" ma:versionID="38b770b5ebd7667dd925ddf71d102c4a">
  <xsd:schema xmlns:xsd="http://www.w3.org/2001/XMLSchema" xmlns:xs="http://www.w3.org/2001/XMLSchema" xmlns:p="http://schemas.microsoft.com/office/2006/metadata/properties" xmlns:ns2="f8214e2d-33b2-4eeb-b42c-74f4a521dc72" xmlns:ns3="5e6c0ddd-80da-4eb2-a8fb-ab0a41ffb427" targetNamespace="http://schemas.microsoft.com/office/2006/metadata/properties" ma:root="true" ma:fieldsID="fdc33f3b9944e5f769173b7b22da2c6c" ns2:_="" ns3:_="">
    <xsd:import namespace="f8214e2d-33b2-4eeb-b42c-74f4a521dc72"/>
    <xsd:import namespace="5e6c0ddd-80da-4eb2-a8fb-ab0a41ffb4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14e2d-33b2-4eeb-b42c-74f4a521dc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6c0ddd-80da-4eb2-a8fb-ab0a41ffb4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A927D-C5D6-4759-9517-ADACF7A4C30D}"/>
</file>

<file path=customXml/itemProps2.xml><?xml version="1.0" encoding="utf-8"?>
<ds:datastoreItem xmlns:ds="http://schemas.openxmlformats.org/officeDocument/2006/customXml" ds:itemID="{BEE0D086-728B-471D-9A5C-FE7B6333449A}">
  <ds:schemaRefs>
    <ds:schemaRef ds:uri="1f4e2fd6-c754-4109-8220-251b7df9d249"/>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985ec44e-1bab-4c0b-9df0-6ba128686fc9"/>
    <ds:schemaRef ds:uri="4efa0746-cbfe-4886-9c07-71f9b48a32a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014155F-B380-458C-9213-557ED808F3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1530</TotalTime>
  <Words>865</Words>
  <Application>Microsoft Office PowerPoint</Application>
  <PresentationFormat>On-screen Show (4:3)</PresentationFormat>
  <Paragraphs>163</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Agency FB</vt:lpstr>
      <vt:lpstr>Arial</vt:lpstr>
      <vt:lpstr>Britannic Bold</vt:lpstr>
      <vt:lpstr>Calibri</vt:lpstr>
      <vt:lpstr>Calibri Light</vt:lpstr>
      <vt:lpstr>Courier New</vt:lpstr>
      <vt:lpstr>Wingdings</vt:lpstr>
      <vt:lpstr>Office Theme</vt:lpstr>
      <vt:lpstr>The case for a Caribbean debt initiative</vt:lpstr>
      <vt:lpstr>Outline</vt:lpstr>
      <vt:lpstr>The Caribbean is faced with high public debt and low growth</vt:lpstr>
      <vt:lpstr>The major challenges facing the Caribbean</vt:lpstr>
      <vt:lpstr>The subregion is highly vulnerable to climate changes, natural disasters and weather events</vt:lpstr>
      <vt:lpstr>ECLAC’s Debt Reduction Scenarios Analysis – Phase I countries</vt:lpstr>
      <vt:lpstr>Heterogeneity of debt requires tailor-made debt reduction scenarios</vt:lpstr>
      <vt:lpstr>Scenario Analysis Process Chart Initial CRF capitalization for Phase I countries of US$527 million</vt:lpstr>
      <vt:lpstr>Debt reduction scenarios</vt:lpstr>
      <vt:lpstr>Potential categories of public debt to target during initial negotiations among Phase I countries</vt:lpstr>
      <vt:lpstr>Developing ECLAC’s Caribbean Resilience Fund</vt:lpstr>
      <vt:lpstr>Establishing the CRF –  A Segregated Portfolio Caribbean Resilience Trust Fund requiring an initial capitalization for Caribbean of US$10.6 billion </vt:lpstr>
      <vt:lpstr>The Mechanics of establishing and operationalizing the CRF</vt:lpstr>
      <vt:lpstr>The Way Forward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the Caribbean debt relief initiative</dc:title>
  <dc:creator>Hidenobu Tokuda</dc:creator>
  <cp:lastModifiedBy>Nyasha</cp:lastModifiedBy>
  <cp:revision>2</cp:revision>
  <dcterms:created xsi:type="dcterms:W3CDTF">2019-10-25T15:50:02Z</dcterms:created>
  <dcterms:modified xsi:type="dcterms:W3CDTF">2021-06-21T11:06:50Z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0x0101006E65FE8E6CF70A47A8F035A015E9F1F7</vt:lpwstr>
  </property>
  <property fmtid="{D5CDD505-2E9C-101B-9397-08002B2CF9AE}" pid="3" name="ProjectType1">
    <vt:lpwstr/>
  </property>
</Properties>
</file>